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1"/>
  </p:sldMasterIdLst>
  <p:notesMasterIdLst>
    <p:notesMasterId r:id="rId15"/>
  </p:notesMasterIdLst>
  <p:sldIdLst>
    <p:sldId id="256" r:id="rId2"/>
    <p:sldId id="259" r:id="rId3"/>
    <p:sldId id="285" r:id="rId4"/>
    <p:sldId id="261" r:id="rId5"/>
    <p:sldId id="304" r:id="rId6"/>
    <p:sldId id="265" r:id="rId7"/>
    <p:sldId id="284" r:id="rId8"/>
    <p:sldId id="286" r:id="rId9"/>
    <p:sldId id="272" r:id="rId10"/>
    <p:sldId id="305" r:id="rId11"/>
    <p:sldId id="277" r:id="rId12"/>
    <p:sldId id="282" r:id="rId13"/>
    <p:sldId id="283" r:id="rId14"/>
  </p:sldIdLst>
  <p:sldSz cx="9144000" cy="5143500" type="screen16x9"/>
  <p:notesSz cx="6858000" cy="9144000"/>
  <p:embeddedFontLst>
    <p:embeddedFont>
      <p:font typeface="Righteous" panose="020B0604020202020204" charset="0"/>
      <p:regular r:id="rId16"/>
    </p:embeddedFont>
    <p:embeddedFont>
      <p:font typeface="Poppins" panose="020B0604020202020204" charset="0"/>
      <p:regular r:id="rId17"/>
      <p:bold r:id="rId18"/>
      <p:italic r:id="rId19"/>
      <p:boldItalic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B2B2B"/>
    <a:srgbClr val="D133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5A543C6-C294-4177-BEDC-E043220C3E7D}">
  <a:tblStyle styleId="{05A543C6-C294-4177-BEDC-E043220C3E7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9" d="100"/>
          <a:sy n="89" d="100"/>
        </p:scale>
        <p:origin x="84" y="11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85834738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88939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6ff19a8a7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" name="Google Shape;589;g6ff19a8a7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03157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g6ff19a8a72_0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0" name="Google Shape;690;g6ff19a8a72_0_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30765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6ff19a8a72_0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6ff19a8a72_0_1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29585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6fef2f7607_0_247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6fef2f7607_0_247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348185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6fef2f7607_0_247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6fef2f7607_0_247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637582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6fef2f7607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6fef2f7607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01541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6fef2f7607_0_247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6fef2f7607_0_247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80447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6fef2f7607_0_247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6fef2f7607_0_247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95887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6fef2f7607_0_247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6fef2f7607_0_247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10707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6fef2f7607_0_247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6fef2f7607_0_247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574396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52cdcb6bf7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52cdcb6bf7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43008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gradFill>
          <a:gsLst>
            <a:gs pos="0">
              <a:srgbClr val="293A4E"/>
            </a:gs>
            <a:gs pos="100000">
              <a:srgbClr val="131D38"/>
            </a:gs>
          </a:gsLst>
          <a:lin ang="2698631" scaled="0"/>
        </a:gra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 rot="1354622">
            <a:off x="6126974" y="1673624"/>
            <a:ext cx="493846" cy="3964363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18900732" scaled="0"/>
          </a:gradFill>
          <a:ln>
            <a:noFill/>
          </a:ln>
          <a:effectLst>
            <a:outerShdw blurRad="57150" dist="66675" dir="966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756825" y="2071500"/>
            <a:ext cx="2508300" cy="2508300"/>
          </a:xfrm>
          <a:prstGeom prst="donut">
            <a:avLst>
              <a:gd name="adj" fmla="val 7693"/>
            </a:avLst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18900732" scaled="0"/>
          </a:gradFill>
          <a:ln>
            <a:noFill/>
          </a:ln>
          <a:effectLst>
            <a:outerShdw blurRad="85725" dist="85725" dir="51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rot="-1531216">
            <a:off x="3601708" y="204372"/>
            <a:ext cx="1103683" cy="6023255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chemeClr val="accent4"/>
              </a:gs>
              <a:gs pos="100000">
                <a:schemeClr val="accent5"/>
              </a:gs>
            </a:gsLst>
            <a:lin ang="18900732" scaled="0"/>
          </a:gradFill>
          <a:ln>
            <a:noFill/>
          </a:ln>
          <a:effectLst>
            <a:outerShdw blurRad="57150" dist="66675" dir="966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 rot="-1531216">
            <a:off x="4514584" y="638152"/>
            <a:ext cx="1103683" cy="5124599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chemeClr val="accent4"/>
              </a:gs>
              <a:gs pos="100000">
                <a:schemeClr val="accent5"/>
              </a:gs>
            </a:gsLst>
            <a:lin ang="18900732" scaled="0"/>
          </a:gradFill>
          <a:ln>
            <a:noFill/>
          </a:ln>
          <a:effectLst>
            <a:outerShdw blurRad="57150" dist="66675" dir="966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7769825" y="2264850"/>
            <a:ext cx="613800" cy="613800"/>
          </a:xfrm>
          <a:prstGeom prst="ellipse">
            <a:avLst/>
          </a:prstGeom>
          <a:gradFill>
            <a:gsLst>
              <a:gs pos="0">
                <a:schemeClr val="accent4"/>
              </a:gs>
              <a:gs pos="100000">
                <a:schemeClr val="accent5"/>
              </a:gs>
            </a:gsLst>
            <a:lin ang="189007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311708" y="8207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None/>
              <a:defRPr sz="72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7033100" y="3197475"/>
            <a:ext cx="1536900" cy="143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Poppins"/>
              <a:buNone/>
              <a:defRPr sz="16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9"/>
          <p:cNvSpPr/>
          <p:nvPr/>
        </p:nvSpPr>
        <p:spPr>
          <a:xfrm rot="-1531216">
            <a:off x="6491983" y="388347"/>
            <a:ext cx="1103683" cy="6023255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rgbClr val="316DC5"/>
              </a:gs>
              <a:gs pos="100000">
                <a:srgbClr val="29FFF4"/>
              </a:gs>
            </a:gsLst>
            <a:lin ang="18900732" scaled="0"/>
          </a:gradFill>
          <a:ln>
            <a:noFill/>
          </a:ln>
          <a:effectLst>
            <a:outerShdw blurRad="57150" dist="66675" dir="966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9"/>
          <p:cNvSpPr/>
          <p:nvPr/>
        </p:nvSpPr>
        <p:spPr>
          <a:xfrm rot="423444">
            <a:off x="8366604" y="837690"/>
            <a:ext cx="1103662" cy="5124584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rgbClr val="316DC5"/>
              </a:gs>
              <a:gs pos="100000">
                <a:srgbClr val="29FFF4"/>
              </a:gs>
            </a:gsLst>
            <a:lin ang="18900732" scaled="0"/>
          </a:gradFill>
          <a:ln>
            <a:noFill/>
          </a:ln>
          <a:effectLst>
            <a:outerShdw blurRad="57150" dist="66675" dir="966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54" name="Google Shape;54;p9"/>
          <p:cNvSpPr/>
          <p:nvPr/>
        </p:nvSpPr>
        <p:spPr>
          <a:xfrm>
            <a:off x="7715500" y="1064575"/>
            <a:ext cx="613800" cy="613800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18900732" scaled="0"/>
          </a:gradFill>
          <a:ln>
            <a:noFill/>
          </a:ln>
          <a:effectLst>
            <a:outerShdw blurRad="57150" dist="571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9"/>
          <p:cNvSpPr txBox="1">
            <a:spLocks noGrp="1"/>
          </p:cNvSpPr>
          <p:nvPr>
            <p:ph type="subTitle" idx="1"/>
          </p:nvPr>
        </p:nvSpPr>
        <p:spPr>
          <a:xfrm>
            <a:off x="866150" y="1526225"/>
            <a:ext cx="3253200" cy="61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ighteous"/>
              <a:buNone/>
              <a:defRPr>
                <a:latin typeface="Righteous"/>
                <a:ea typeface="Righteous"/>
                <a:cs typeface="Righteous"/>
                <a:sym typeface="Righteou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2"/>
          </p:nvPr>
        </p:nvSpPr>
        <p:spPr>
          <a:xfrm>
            <a:off x="866150" y="2144850"/>
            <a:ext cx="3253200" cy="218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title"/>
          </p:nvPr>
        </p:nvSpPr>
        <p:spPr>
          <a:xfrm>
            <a:off x="866150" y="444066"/>
            <a:ext cx="7354200" cy="52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665993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5301275" y="2150850"/>
            <a:ext cx="18207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1"/>
          </p:nvPr>
        </p:nvSpPr>
        <p:spPr>
          <a:xfrm>
            <a:off x="5324549" y="3197475"/>
            <a:ext cx="3219900" cy="7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Poppins"/>
              <a:buNone/>
              <a:defRPr sz="16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title" idx="2" hasCustomPrompt="1"/>
          </p:nvPr>
        </p:nvSpPr>
        <p:spPr>
          <a:xfrm>
            <a:off x="5301275" y="1202450"/>
            <a:ext cx="22128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20" name="Google Shape;20;p3"/>
          <p:cNvSpPr/>
          <p:nvPr/>
        </p:nvSpPr>
        <p:spPr>
          <a:xfrm>
            <a:off x="8334000" y="4359625"/>
            <a:ext cx="393000" cy="393000"/>
          </a:xfrm>
          <a:prstGeom prst="ellipse">
            <a:avLst/>
          </a:prstGeom>
          <a:gradFill>
            <a:gsLst>
              <a:gs pos="0">
                <a:schemeClr val="accent4"/>
              </a:gs>
              <a:gs pos="100000">
                <a:schemeClr val="accent5"/>
              </a:gs>
            </a:gsLst>
            <a:lin ang="18900732" scaled="0"/>
          </a:gradFill>
          <a:ln>
            <a:noFill/>
          </a:ln>
          <a:effectLst>
            <a:outerShdw blurRad="57150" dist="114300" dir="5400000" algn="bl" rotWithShape="0">
              <a:srgbClr val="000000">
                <a:alpha val="34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3"/>
          <p:cNvSpPr/>
          <p:nvPr/>
        </p:nvSpPr>
        <p:spPr>
          <a:xfrm rot="-5400000">
            <a:off x="8142125" y="-1126750"/>
            <a:ext cx="1777200" cy="3033300"/>
          </a:xfrm>
          <a:prstGeom prst="halfFrame">
            <a:avLst>
              <a:gd name="adj1" fmla="val 17058"/>
              <a:gd name="adj2" fmla="val 17106"/>
            </a:avLst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18900732" scaled="0"/>
          </a:gra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3"/>
          <p:cNvSpPr/>
          <p:nvPr/>
        </p:nvSpPr>
        <p:spPr>
          <a:xfrm>
            <a:off x="0" y="-325200"/>
            <a:ext cx="4749600" cy="5793900"/>
          </a:xfrm>
          <a:prstGeom prst="flowChartDelay">
            <a:avLst/>
          </a:prstGeom>
          <a:gradFill>
            <a:gsLst>
              <a:gs pos="0">
                <a:srgbClr val="293A4E"/>
              </a:gs>
              <a:gs pos="100000">
                <a:srgbClr val="131D38"/>
              </a:gs>
            </a:gsLst>
            <a:lin ang="5400012" scaled="0"/>
          </a:gradFill>
          <a:ln>
            <a:noFill/>
          </a:ln>
          <a:effectLst>
            <a:outerShdw blurRad="57150" dist="19050" dir="39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866150" y="444066"/>
            <a:ext cx="7354200" cy="52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5" name="Google Shape;35;p6"/>
          <p:cNvSpPr/>
          <p:nvPr/>
        </p:nvSpPr>
        <p:spPr>
          <a:xfrm flipH="1">
            <a:off x="866100" y="1206550"/>
            <a:ext cx="8277900" cy="3936900"/>
          </a:xfrm>
          <a:prstGeom prst="round1Rect">
            <a:avLst>
              <a:gd name="adj" fmla="val 16667"/>
            </a:avLst>
          </a:prstGeom>
          <a:gradFill>
            <a:gsLst>
              <a:gs pos="0">
                <a:srgbClr val="293A4E"/>
              </a:gs>
              <a:gs pos="100000">
                <a:srgbClr val="131D38"/>
              </a:gs>
            </a:gsLst>
            <a:lin ang="5400012" scaled="0"/>
          </a:gradFill>
          <a:ln>
            <a:noFill/>
          </a:ln>
          <a:effectLst>
            <a:outerShdw blurRad="28575" dist="66675" dir="12300000" algn="bl" rotWithShape="0">
              <a:srgbClr val="000000">
                <a:alpha val="18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2849775" y="596000"/>
            <a:ext cx="5489400" cy="409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7" name="Google Shape;47;p8"/>
          <p:cNvSpPr/>
          <p:nvPr/>
        </p:nvSpPr>
        <p:spPr>
          <a:xfrm rot="-5400000">
            <a:off x="-698050" y="-485875"/>
            <a:ext cx="1932900" cy="1932900"/>
          </a:xfrm>
          <a:prstGeom prst="donut">
            <a:avLst>
              <a:gd name="adj" fmla="val 9002"/>
            </a:avLst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18900732" scaled="0"/>
          </a:gradFill>
          <a:ln>
            <a:noFill/>
          </a:ln>
          <a:effectLst>
            <a:outerShdw blurRad="85725" dist="85725" dir="51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8"/>
          <p:cNvSpPr/>
          <p:nvPr/>
        </p:nvSpPr>
        <p:spPr>
          <a:xfrm rot="-2096101">
            <a:off x="8709268" y="2831097"/>
            <a:ext cx="494022" cy="1997395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18900732" scaled="0"/>
          </a:gradFill>
          <a:ln>
            <a:noFill/>
          </a:ln>
          <a:effectLst>
            <a:outerShdw blurRad="57150" dist="66675" dir="966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8"/>
          <p:cNvSpPr/>
          <p:nvPr/>
        </p:nvSpPr>
        <p:spPr>
          <a:xfrm>
            <a:off x="-190400" y="1595800"/>
            <a:ext cx="613800" cy="613800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189007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8"/>
          <p:cNvSpPr/>
          <p:nvPr/>
        </p:nvSpPr>
        <p:spPr>
          <a:xfrm>
            <a:off x="8657400" y="2476650"/>
            <a:ext cx="393000" cy="393000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18900732" scaled="0"/>
          </a:gradFill>
          <a:ln>
            <a:noFill/>
          </a:ln>
          <a:effectLst>
            <a:outerShdw blurRad="57150" dist="114300" dir="5400000" algn="bl" rotWithShape="0">
              <a:srgbClr val="000000">
                <a:alpha val="34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1"/>
          <p:cNvSpPr/>
          <p:nvPr/>
        </p:nvSpPr>
        <p:spPr>
          <a:xfrm rot="-5400000">
            <a:off x="854875" y="157725"/>
            <a:ext cx="1932900" cy="1932900"/>
          </a:xfrm>
          <a:prstGeom prst="donut">
            <a:avLst>
              <a:gd name="adj" fmla="val 9002"/>
            </a:avLst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18900732" scaled="0"/>
          </a:gradFill>
          <a:ln>
            <a:noFill/>
          </a:ln>
          <a:effectLst>
            <a:outerShdw blurRad="85725" dist="85725" dir="51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11"/>
          <p:cNvSpPr/>
          <p:nvPr/>
        </p:nvSpPr>
        <p:spPr>
          <a:xfrm rot="2105054">
            <a:off x="6724508" y="87240"/>
            <a:ext cx="885730" cy="3580768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chemeClr val="accent4"/>
              </a:gs>
              <a:gs pos="100000">
                <a:schemeClr val="accent5"/>
              </a:gs>
            </a:gsLst>
            <a:lin ang="18900732" scaled="0"/>
          </a:gradFill>
          <a:ln>
            <a:noFill/>
          </a:ln>
          <a:effectLst>
            <a:outerShdw blurRad="57150" dist="66675" dir="966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11"/>
          <p:cNvSpPr/>
          <p:nvPr/>
        </p:nvSpPr>
        <p:spPr>
          <a:xfrm>
            <a:off x="1568675" y="4115550"/>
            <a:ext cx="754200" cy="754200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18900732" scaled="0"/>
          </a:gradFill>
          <a:ln>
            <a:noFill/>
          </a:ln>
          <a:effectLst>
            <a:outerShdw blurRad="57150" dist="114300" dir="5400000" algn="bl" rotWithShape="0">
              <a:srgbClr val="000000">
                <a:alpha val="34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11"/>
          <p:cNvSpPr/>
          <p:nvPr/>
        </p:nvSpPr>
        <p:spPr>
          <a:xfrm>
            <a:off x="1320800" y="2641075"/>
            <a:ext cx="393000" cy="393000"/>
          </a:xfrm>
          <a:prstGeom prst="ellipse">
            <a:avLst/>
          </a:prstGeom>
          <a:gradFill>
            <a:gsLst>
              <a:gs pos="0">
                <a:schemeClr val="accent4"/>
              </a:gs>
              <a:gs pos="100000">
                <a:schemeClr val="accent5"/>
              </a:gs>
            </a:gsLst>
            <a:lin ang="18900732" scaled="0"/>
          </a:gradFill>
          <a:ln>
            <a:noFill/>
          </a:ln>
          <a:effectLst>
            <a:outerShdw blurRad="57150" dist="114300" dir="5400000" algn="bl" rotWithShape="0">
              <a:srgbClr val="000000">
                <a:alpha val="34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11"/>
          <p:cNvSpPr/>
          <p:nvPr/>
        </p:nvSpPr>
        <p:spPr>
          <a:xfrm rot="2105126" flipH="1">
            <a:off x="6884812" y="2425810"/>
            <a:ext cx="512529" cy="2072405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18900732" scaled="0"/>
          </a:gradFill>
          <a:ln>
            <a:noFill/>
          </a:ln>
          <a:effectLst>
            <a:outerShdw blurRad="57150" dist="66675" dir="966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11"/>
          <p:cNvSpPr/>
          <p:nvPr/>
        </p:nvSpPr>
        <p:spPr>
          <a:xfrm>
            <a:off x="2063700" y="0"/>
            <a:ext cx="5016600" cy="5143500"/>
          </a:xfrm>
          <a:prstGeom prst="rect">
            <a:avLst/>
          </a:prstGeom>
          <a:gradFill>
            <a:gsLst>
              <a:gs pos="0">
                <a:srgbClr val="293A4E"/>
              </a:gs>
              <a:gs pos="100000">
                <a:srgbClr val="131D38"/>
              </a:gs>
            </a:gsLst>
            <a:lin ang="5400700" scaled="0"/>
          </a:gradFill>
          <a:ln>
            <a:noFill/>
          </a:ln>
          <a:effectLst>
            <a:outerShdw blurRad="214313" dist="47625" dir="618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11"/>
          <p:cNvSpPr txBox="1">
            <a:spLocks noGrp="1"/>
          </p:cNvSpPr>
          <p:nvPr>
            <p:ph type="title" hasCustomPrompt="1"/>
          </p:nvPr>
        </p:nvSpPr>
        <p:spPr>
          <a:xfrm>
            <a:off x="2104650" y="1640225"/>
            <a:ext cx="4934700" cy="130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9" name="Google Shape;69;p11"/>
          <p:cNvSpPr txBox="1">
            <a:spLocks noGrp="1"/>
          </p:cNvSpPr>
          <p:nvPr>
            <p:ph type="body" idx="1"/>
          </p:nvPr>
        </p:nvSpPr>
        <p:spPr>
          <a:xfrm>
            <a:off x="2104650" y="3001425"/>
            <a:ext cx="49347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ONLY_1_1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5"/>
          <p:cNvSpPr/>
          <p:nvPr/>
        </p:nvSpPr>
        <p:spPr>
          <a:xfrm rot="-5400000">
            <a:off x="132200" y="2577075"/>
            <a:ext cx="1932900" cy="1932900"/>
          </a:xfrm>
          <a:prstGeom prst="donut">
            <a:avLst>
              <a:gd name="adj" fmla="val 9002"/>
            </a:avLst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18900732" scaled="0"/>
          </a:gradFill>
          <a:ln>
            <a:noFill/>
          </a:ln>
          <a:effectLst>
            <a:outerShdw blurRad="85725" dist="85725" dir="51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15"/>
          <p:cNvSpPr/>
          <p:nvPr/>
        </p:nvSpPr>
        <p:spPr>
          <a:xfrm rot="2111150">
            <a:off x="8040007" y="252239"/>
            <a:ext cx="494073" cy="1997429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chemeClr val="accent4"/>
              </a:gs>
              <a:gs pos="100000">
                <a:schemeClr val="accent5"/>
              </a:gs>
            </a:gsLst>
            <a:lin ang="18900732" scaled="0"/>
          </a:gradFill>
          <a:ln>
            <a:noFill/>
          </a:ln>
          <a:effectLst>
            <a:outerShdw blurRad="57150" dist="66675" dir="966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15"/>
          <p:cNvSpPr/>
          <p:nvPr/>
        </p:nvSpPr>
        <p:spPr>
          <a:xfrm>
            <a:off x="-100" y="7150"/>
            <a:ext cx="9144000" cy="5143500"/>
          </a:xfrm>
          <a:prstGeom prst="snip2DiagRect">
            <a:avLst>
              <a:gd name="adj1" fmla="val 0"/>
              <a:gd name="adj2" fmla="val 50000"/>
            </a:avLst>
          </a:prstGeom>
          <a:gradFill>
            <a:gsLst>
              <a:gs pos="0">
                <a:srgbClr val="293A4E"/>
              </a:gs>
              <a:gs pos="100000">
                <a:srgbClr val="131D38"/>
              </a:gs>
            </a:gsLst>
            <a:lin ang="5400012" scaled="0"/>
          </a:gra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15"/>
          <p:cNvSpPr txBox="1">
            <a:spLocks noGrp="1"/>
          </p:cNvSpPr>
          <p:nvPr>
            <p:ph type="title"/>
          </p:nvPr>
        </p:nvSpPr>
        <p:spPr>
          <a:xfrm>
            <a:off x="3149400" y="3399000"/>
            <a:ext cx="2845200" cy="39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3" name="Google Shape;113;p15"/>
          <p:cNvSpPr txBox="1">
            <a:spLocks noGrp="1"/>
          </p:cNvSpPr>
          <p:nvPr>
            <p:ph type="subTitle" idx="1"/>
          </p:nvPr>
        </p:nvSpPr>
        <p:spPr>
          <a:xfrm>
            <a:off x="2261250" y="1384150"/>
            <a:ext cx="4621500" cy="157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endParaRPr/>
          </a:p>
        </p:txBody>
      </p:sp>
      <p:sp>
        <p:nvSpPr>
          <p:cNvPr id="114" name="Google Shape;114;p15"/>
          <p:cNvSpPr/>
          <p:nvPr/>
        </p:nvSpPr>
        <p:spPr>
          <a:xfrm>
            <a:off x="7968600" y="178975"/>
            <a:ext cx="393000" cy="393000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18900732" scaled="0"/>
          </a:gradFill>
          <a:ln>
            <a:noFill/>
          </a:ln>
          <a:effectLst>
            <a:outerShdw blurRad="57150" dist="114300" dir="5400000" algn="bl" rotWithShape="0">
              <a:srgbClr val="000000">
                <a:alpha val="34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15"/>
          <p:cNvSpPr/>
          <p:nvPr/>
        </p:nvSpPr>
        <p:spPr>
          <a:xfrm>
            <a:off x="7147575" y="189450"/>
            <a:ext cx="393000" cy="393000"/>
          </a:xfrm>
          <a:prstGeom prst="ellipse">
            <a:avLst/>
          </a:prstGeom>
          <a:gradFill>
            <a:gsLst>
              <a:gs pos="0">
                <a:schemeClr val="accent4"/>
              </a:gs>
              <a:gs pos="100000">
                <a:schemeClr val="accent5"/>
              </a:gs>
            </a:gsLst>
            <a:lin ang="18900732" scaled="0"/>
          </a:gradFill>
          <a:ln>
            <a:noFill/>
          </a:ln>
          <a:effectLst>
            <a:outerShdw blurRad="57150" dist="114300" dir="5400000" algn="bl" rotWithShape="0">
              <a:srgbClr val="000000">
                <a:alpha val="34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15"/>
          <p:cNvSpPr/>
          <p:nvPr/>
        </p:nvSpPr>
        <p:spPr>
          <a:xfrm>
            <a:off x="1492900" y="4565125"/>
            <a:ext cx="393000" cy="393000"/>
          </a:xfrm>
          <a:prstGeom prst="ellipse">
            <a:avLst/>
          </a:prstGeom>
          <a:gradFill>
            <a:gsLst>
              <a:gs pos="0">
                <a:schemeClr val="accent4"/>
              </a:gs>
              <a:gs pos="100000">
                <a:schemeClr val="accent5"/>
              </a:gs>
            </a:gsLst>
            <a:lin ang="18900732" scaled="0"/>
          </a:gradFill>
          <a:ln>
            <a:noFill/>
          </a:ln>
          <a:effectLst>
            <a:outerShdw blurRad="57150" dist="114300" dir="5400000" algn="bl" rotWithShape="0">
              <a:srgbClr val="000000">
                <a:alpha val="34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ONE_COLUMN_TEXT_1"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4"/>
          <p:cNvSpPr/>
          <p:nvPr/>
        </p:nvSpPr>
        <p:spPr>
          <a:xfrm rot="-5400000">
            <a:off x="5834200" y="353400"/>
            <a:ext cx="2787600" cy="5356500"/>
          </a:xfrm>
          <a:prstGeom prst="round2SameRect">
            <a:avLst>
              <a:gd name="adj1" fmla="val 49430"/>
              <a:gd name="adj2" fmla="val 0"/>
            </a:avLst>
          </a:prstGeom>
          <a:gradFill>
            <a:gsLst>
              <a:gs pos="0">
                <a:srgbClr val="293A4E"/>
              </a:gs>
              <a:gs pos="100000">
                <a:srgbClr val="131D38"/>
              </a:gs>
            </a:gsLst>
            <a:lin ang="5400700" scaled="0"/>
          </a:gra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24"/>
          <p:cNvSpPr txBox="1">
            <a:spLocks noGrp="1"/>
          </p:cNvSpPr>
          <p:nvPr>
            <p:ph type="title"/>
          </p:nvPr>
        </p:nvSpPr>
        <p:spPr>
          <a:xfrm>
            <a:off x="866150" y="444066"/>
            <a:ext cx="7354200" cy="52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94" name="Google Shape;194;p24"/>
          <p:cNvSpPr txBox="1">
            <a:spLocks noGrp="1"/>
          </p:cNvSpPr>
          <p:nvPr>
            <p:ph type="body" idx="1"/>
          </p:nvPr>
        </p:nvSpPr>
        <p:spPr>
          <a:xfrm>
            <a:off x="5504175" y="2173950"/>
            <a:ext cx="2594400" cy="171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195" name="Google Shape;195;p24"/>
          <p:cNvSpPr/>
          <p:nvPr/>
        </p:nvSpPr>
        <p:spPr>
          <a:xfrm>
            <a:off x="8613400" y="892525"/>
            <a:ext cx="393000" cy="393000"/>
          </a:xfrm>
          <a:prstGeom prst="ellipse">
            <a:avLst/>
          </a:prstGeom>
          <a:gradFill>
            <a:gsLst>
              <a:gs pos="0">
                <a:schemeClr val="accent4"/>
              </a:gs>
              <a:gs pos="100000">
                <a:schemeClr val="accent5"/>
              </a:gs>
            </a:gsLst>
            <a:lin ang="18900732" scaled="0"/>
          </a:gradFill>
          <a:ln>
            <a:noFill/>
          </a:ln>
          <a:effectLst>
            <a:outerShdw blurRad="57150" dist="114300" dir="5400000" algn="bl" rotWithShape="0">
              <a:srgbClr val="000000">
                <a:alpha val="34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24"/>
          <p:cNvSpPr/>
          <p:nvPr/>
        </p:nvSpPr>
        <p:spPr>
          <a:xfrm rot="-9784747">
            <a:off x="8049373" y="-1056178"/>
            <a:ext cx="430853" cy="2184810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chemeClr val="accent4"/>
              </a:gs>
              <a:gs pos="100000">
                <a:schemeClr val="accent5"/>
              </a:gs>
            </a:gsLst>
            <a:lin ang="18900732" scaled="0"/>
          </a:gradFill>
          <a:ln>
            <a:noFill/>
          </a:ln>
          <a:effectLst>
            <a:outerShdw blurRad="57150" dist="66675" dir="966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24"/>
          <p:cNvSpPr/>
          <p:nvPr/>
        </p:nvSpPr>
        <p:spPr>
          <a:xfrm rot="-9784747">
            <a:off x="8174579" y="-217423"/>
            <a:ext cx="430853" cy="1764589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18900732" scaled="0"/>
          </a:gradFill>
          <a:ln>
            <a:noFill/>
          </a:ln>
          <a:effectLst>
            <a:outerShdw blurRad="57150" dist="66675" dir="966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 + Credits">
  <p:cSld name="SECTION_HEADER_1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5"/>
          <p:cNvSpPr txBox="1">
            <a:spLocks noGrp="1"/>
          </p:cNvSpPr>
          <p:nvPr>
            <p:ph type="title"/>
          </p:nvPr>
        </p:nvSpPr>
        <p:spPr>
          <a:xfrm>
            <a:off x="919775" y="777675"/>
            <a:ext cx="32199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00" name="Google Shape;200;p25"/>
          <p:cNvSpPr txBox="1">
            <a:spLocks noGrp="1"/>
          </p:cNvSpPr>
          <p:nvPr>
            <p:ph type="subTitle" idx="1"/>
          </p:nvPr>
        </p:nvSpPr>
        <p:spPr>
          <a:xfrm>
            <a:off x="919775" y="1705225"/>
            <a:ext cx="3219900" cy="120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None/>
              <a:defRPr sz="14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01" name="Google Shape;201;p25"/>
          <p:cNvSpPr txBox="1"/>
          <p:nvPr/>
        </p:nvSpPr>
        <p:spPr>
          <a:xfrm>
            <a:off x="925325" y="3088075"/>
            <a:ext cx="3208800" cy="7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CREDITS: This presentation template was created by </a:t>
            </a:r>
            <a:r>
              <a:rPr lang="en" sz="1000">
                <a:solidFill>
                  <a:srgbClr val="FFFFFF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, including icons by </a:t>
            </a:r>
            <a:r>
              <a:rPr lang="en" sz="1000">
                <a:solidFill>
                  <a:srgbClr val="FFFFFF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3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, and infographics &amp; images by </a:t>
            </a:r>
            <a:r>
              <a:rPr lang="en" sz="1000">
                <a:solidFill>
                  <a:srgbClr val="FFFFFF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4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Freepik</a:t>
            </a:r>
            <a:r>
              <a:rPr lang="en" sz="1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. </a:t>
            </a:r>
            <a:endParaRPr sz="10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endParaRPr sz="10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02" name="Google Shape;202;p25"/>
          <p:cNvSpPr/>
          <p:nvPr/>
        </p:nvSpPr>
        <p:spPr>
          <a:xfrm rot="5729734">
            <a:off x="6762305" y="-75644"/>
            <a:ext cx="1932784" cy="1932784"/>
          </a:xfrm>
          <a:prstGeom prst="donut">
            <a:avLst>
              <a:gd name="adj" fmla="val 9002"/>
            </a:avLst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18900732" scaled="0"/>
          </a:gradFill>
          <a:ln>
            <a:noFill/>
          </a:ln>
          <a:effectLst>
            <a:outerShdw blurRad="85725" dist="85725" dir="51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25"/>
          <p:cNvSpPr/>
          <p:nvPr/>
        </p:nvSpPr>
        <p:spPr>
          <a:xfrm rot="-1531168">
            <a:off x="5447863" y="2714067"/>
            <a:ext cx="882276" cy="3613520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18900732" scaled="0"/>
          </a:gradFill>
          <a:ln>
            <a:noFill/>
          </a:ln>
          <a:effectLst>
            <a:outerShdw blurRad="57150" dist="66675" dir="966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25"/>
          <p:cNvSpPr/>
          <p:nvPr/>
        </p:nvSpPr>
        <p:spPr>
          <a:xfrm rot="-1531006">
            <a:off x="8642140" y="621442"/>
            <a:ext cx="608670" cy="2492386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chemeClr val="accent4"/>
              </a:gs>
              <a:gs pos="100000">
                <a:schemeClr val="accent5"/>
              </a:gs>
            </a:gsLst>
            <a:lin ang="18900732" scaled="0"/>
          </a:gradFill>
          <a:ln>
            <a:noFill/>
          </a:ln>
          <a:effectLst>
            <a:outerShdw blurRad="57150" dist="66675" dir="966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25"/>
          <p:cNvSpPr/>
          <p:nvPr/>
        </p:nvSpPr>
        <p:spPr>
          <a:xfrm>
            <a:off x="4808800" y="4469350"/>
            <a:ext cx="393000" cy="393000"/>
          </a:xfrm>
          <a:prstGeom prst="ellipse">
            <a:avLst/>
          </a:prstGeom>
          <a:gradFill>
            <a:gsLst>
              <a:gs pos="0">
                <a:schemeClr val="accent4"/>
              </a:gs>
              <a:gs pos="100000">
                <a:schemeClr val="accent5"/>
              </a:gs>
            </a:gsLst>
            <a:lin ang="18900732" scaled="0"/>
          </a:gradFill>
          <a:ln>
            <a:noFill/>
          </a:ln>
          <a:effectLst>
            <a:outerShdw blurRad="57150" dist="114300" dir="5400000" algn="bl" rotWithShape="0">
              <a:srgbClr val="000000">
                <a:alpha val="34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rgbClr val="293A4E"/>
            </a:gs>
            <a:gs pos="100000">
              <a:srgbClr val="131D38"/>
            </a:gs>
          </a:gsLst>
          <a:lin ang="2698631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Char char="●"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Char char="○"/>
              <a:defRPr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Char char="■"/>
              <a:defRPr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Char char="●"/>
              <a:defRPr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Char char="○"/>
              <a:defRPr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Char char="■"/>
              <a:defRPr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Char char="●"/>
              <a:defRPr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Char char="○"/>
              <a:defRPr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Poppins"/>
              <a:buChar char="■"/>
              <a:defRPr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4" r:id="rId4"/>
    <p:sldLayoutId id="2147483657" r:id="rId5"/>
    <p:sldLayoutId id="2147483658" r:id="rId6"/>
    <p:sldLayoutId id="2147483661" r:id="rId7"/>
    <p:sldLayoutId id="2147483670" r:id="rId8"/>
    <p:sldLayoutId id="2147483671" r:id="rId9"/>
    <p:sldLayoutId id="2147483675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18" Type="http://schemas.openxmlformats.org/officeDocument/2006/relationships/image" Target="../media/image20.png"/><Relationship Id="rId3" Type="http://schemas.openxmlformats.org/officeDocument/2006/relationships/image" Target="../media/image5.png"/><Relationship Id="rId21" Type="http://schemas.openxmlformats.org/officeDocument/2006/relationships/image" Target="../media/image23.jpg"/><Relationship Id="rId7" Type="http://schemas.openxmlformats.org/officeDocument/2006/relationships/image" Target="../media/image9.png"/><Relationship Id="rId12" Type="http://schemas.openxmlformats.org/officeDocument/2006/relationships/image" Target="../media/image14.jpg"/><Relationship Id="rId17" Type="http://schemas.openxmlformats.org/officeDocument/2006/relationships/image" Target="../media/image19.jp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8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jpg"/><Relationship Id="rId15" Type="http://schemas.openxmlformats.org/officeDocument/2006/relationships/image" Target="../media/image17.png"/><Relationship Id="rId10" Type="http://schemas.openxmlformats.org/officeDocument/2006/relationships/image" Target="../media/image12.png"/><Relationship Id="rId19" Type="http://schemas.openxmlformats.org/officeDocument/2006/relationships/image" Target="../media/image21.jpg"/><Relationship Id="rId4" Type="http://schemas.openxmlformats.org/officeDocument/2006/relationships/image" Target="../media/image6.png"/><Relationship Id="rId9" Type="http://schemas.openxmlformats.org/officeDocument/2006/relationships/image" Target="../media/image11.jpg"/><Relationship Id="rId1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93A4E"/>
            </a:gs>
            <a:gs pos="100000">
              <a:srgbClr val="131D38"/>
            </a:gs>
          </a:gsLst>
          <a:lin ang="2700006" scaled="0"/>
        </a:gradFill>
        <a:effectLst/>
      </p:bgPr>
    </p:bg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Google Shape;217;p29"/>
          <p:cNvPicPr preferRelativeResize="0"/>
          <p:nvPr/>
        </p:nvPicPr>
        <p:blipFill rotWithShape="1">
          <a:blip r:embed="rId3">
            <a:alphaModFix/>
          </a:blip>
          <a:srcRect l="24714" t="21414" r="24714"/>
          <a:stretch/>
        </p:blipFill>
        <p:spPr>
          <a:xfrm>
            <a:off x="2819250" y="2071500"/>
            <a:ext cx="3505500" cy="3405000"/>
          </a:xfrm>
          <a:prstGeom prst="ellipse">
            <a:avLst/>
          </a:prstGeom>
          <a:noFill/>
          <a:ln>
            <a:noFill/>
          </a:ln>
          <a:effectLst>
            <a:outerShdw blurRad="100013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18" name="Google Shape;218;p29"/>
          <p:cNvSpPr/>
          <p:nvPr/>
        </p:nvSpPr>
        <p:spPr>
          <a:xfrm rot="5713639">
            <a:off x="6581281" y="2086982"/>
            <a:ext cx="1656288" cy="1656288"/>
          </a:xfrm>
          <a:prstGeom prst="donut">
            <a:avLst>
              <a:gd name="adj" fmla="val 7693"/>
            </a:avLst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18900732" scaled="0"/>
          </a:gradFill>
          <a:ln>
            <a:noFill/>
          </a:ln>
          <a:effectLst>
            <a:outerShdw blurRad="85725" dist="85725" dir="51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29"/>
          <p:cNvSpPr txBox="1">
            <a:spLocks noGrp="1"/>
          </p:cNvSpPr>
          <p:nvPr>
            <p:ph type="ctrTitle"/>
          </p:nvPr>
        </p:nvSpPr>
        <p:spPr>
          <a:xfrm>
            <a:off x="244754" y="528675"/>
            <a:ext cx="8336992" cy="1250725"/>
          </a:xfrm>
          <a:prstGeom prst="rect">
            <a:avLst/>
          </a:prstGeom>
          <a:effectLst>
            <a:outerShdw blurRad="57150" dist="47625" dir="768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400" dirty="0">
                <a:solidFill>
                  <a:srgbClr val="FFC000"/>
                </a:solidFill>
              </a:rPr>
              <a:t>SoundCloud</a:t>
            </a:r>
            <a:endParaRPr sz="7400" dirty="0">
              <a:solidFill>
                <a:srgbClr val="FFC000"/>
              </a:solidFill>
            </a:endParaRPr>
          </a:p>
        </p:txBody>
      </p:sp>
      <p:sp>
        <p:nvSpPr>
          <p:cNvPr id="220" name="Google Shape;220;p29"/>
          <p:cNvSpPr txBox="1">
            <a:spLocks noGrp="1"/>
          </p:cNvSpPr>
          <p:nvPr>
            <p:ph type="subTitle" idx="1"/>
          </p:nvPr>
        </p:nvSpPr>
        <p:spPr>
          <a:xfrm>
            <a:off x="6630500" y="3197475"/>
            <a:ext cx="1800300" cy="140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</a:rPr>
              <a:t>ITTalents final project</a:t>
            </a:r>
            <a:endParaRPr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885D3436-4B7F-47CA-8EDC-2284AB2783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" r="53995"/>
          <a:stretch/>
        </p:blipFill>
        <p:spPr>
          <a:xfrm>
            <a:off x="5406269" y="594334"/>
            <a:ext cx="2906368" cy="18629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2AEFD3F7-7485-4D6E-BABB-91EA8B3DD95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30" r="46944"/>
          <a:stretch/>
        </p:blipFill>
        <p:spPr>
          <a:xfrm>
            <a:off x="715305" y="594334"/>
            <a:ext cx="3176955" cy="20552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BBB75433-B0CE-423C-9E5B-296239871A1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" r="35631"/>
          <a:stretch/>
        </p:blipFill>
        <p:spPr>
          <a:xfrm>
            <a:off x="454144" y="2822110"/>
            <a:ext cx="3699278" cy="21808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3C0F77D0-BAA1-4C2F-9A82-65292AF1DCA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" r="32155"/>
          <a:stretch/>
        </p:blipFill>
        <p:spPr>
          <a:xfrm>
            <a:off x="4880196" y="2604458"/>
            <a:ext cx="3315811" cy="2457333"/>
          </a:xfrm>
          <a:prstGeom prst="rect">
            <a:avLst/>
          </a:prstGeom>
        </p:spPr>
      </p:pic>
      <p:sp>
        <p:nvSpPr>
          <p:cNvPr id="10" name="Google Shape;518;p45">
            <a:extLst>
              <a:ext uri="{FF2B5EF4-FFF2-40B4-BE49-F238E27FC236}">
                <a16:creationId xmlns:a16="http://schemas.microsoft.com/office/drawing/2014/main" xmlns="" id="{FB528E24-3D7A-4FE2-8927-A4F85EF14AB5}"/>
              </a:ext>
            </a:extLst>
          </p:cNvPr>
          <p:cNvSpPr txBox="1">
            <a:spLocks/>
          </p:cNvSpPr>
          <p:nvPr/>
        </p:nvSpPr>
        <p:spPr>
          <a:xfrm>
            <a:off x="1502851" y="99838"/>
            <a:ext cx="5489400" cy="420934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-US" sz="1600" b="1" dirty="0">
                <a:solidFill>
                  <a:schemeClr val="bg1"/>
                </a:solidFill>
              </a:rPr>
              <a:t>So, here are some pictures with words.</a:t>
            </a:r>
          </a:p>
        </p:txBody>
      </p:sp>
    </p:spTree>
    <p:extLst>
      <p:ext uri="{BB962C8B-B14F-4D97-AF65-F5344CB8AC3E}">
        <p14:creationId xmlns:p14="http://schemas.microsoft.com/office/powerpoint/2010/main" val="34881822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50"/>
          <p:cNvSpPr txBox="1">
            <a:spLocks noGrp="1"/>
          </p:cNvSpPr>
          <p:nvPr>
            <p:ph type="title"/>
          </p:nvPr>
        </p:nvSpPr>
        <p:spPr>
          <a:xfrm>
            <a:off x="2104650" y="1645788"/>
            <a:ext cx="4934700" cy="130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$</a:t>
            </a:r>
            <a:r>
              <a:rPr lang="bg-BG" dirty="0"/>
              <a:t>0,0</a:t>
            </a:r>
            <a:endParaRPr dirty="0"/>
          </a:p>
        </p:txBody>
      </p:sp>
      <p:sp>
        <p:nvSpPr>
          <p:cNvPr id="592" name="Google Shape;592;p50"/>
          <p:cNvSpPr txBox="1">
            <a:spLocks noGrp="1"/>
          </p:cNvSpPr>
          <p:nvPr>
            <p:ph type="body" idx="1"/>
          </p:nvPr>
        </p:nvSpPr>
        <p:spPr>
          <a:xfrm>
            <a:off x="2104650" y="788644"/>
            <a:ext cx="4934700" cy="6031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200" dirty="0"/>
              <a:t>Total project funding</a:t>
            </a:r>
            <a:endParaRPr sz="3200" dirty="0"/>
          </a:p>
        </p:txBody>
      </p:sp>
      <p:sp>
        <p:nvSpPr>
          <p:cNvPr id="5" name="Google Shape;592;p50">
            <a:extLst>
              <a:ext uri="{FF2B5EF4-FFF2-40B4-BE49-F238E27FC236}">
                <a16:creationId xmlns:a16="http://schemas.microsoft.com/office/drawing/2014/main" xmlns="" id="{D8E49770-AAB6-447D-ABDD-AAFADE167347}"/>
              </a:ext>
            </a:extLst>
          </p:cNvPr>
          <p:cNvSpPr txBox="1">
            <a:spLocks/>
          </p:cNvSpPr>
          <p:nvPr/>
        </p:nvSpPr>
        <p:spPr>
          <a:xfrm>
            <a:off x="2104650" y="4106818"/>
            <a:ext cx="4934700" cy="496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>
              <a:spcAft>
                <a:spcPts val="1600"/>
              </a:spcAft>
              <a:buFont typeface="Poppins"/>
              <a:buNone/>
            </a:pPr>
            <a:r>
              <a:rPr lang="en-US" sz="800" dirty="0"/>
              <a:t>(value-added tax excluded)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xmlns="" id="{9A4A154B-2CDC-41A0-AB67-12333D2AAC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324" y="1772647"/>
            <a:ext cx="3620119" cy="2045097"/>
          </a:xfrm>
          <a:prstGeom prst="rect">
            <a:avLst/>
          </a:prstGeom>
        </p:spPr>
      </p:pic>
      <p:sp>
        <p:nvSpPr>
          <p:cNvPr id="693" name="Google Shape;693;p55"/>
          <p:cNvSpPr txBox="1">
            <a:spLocks noGrp="1"/>
          </p:cNvSpPr>
          <p:nvPr>
            <p:ph type="title"/>
          </p:nvPr>
        </p:nvSpPr>
        <p:spPr>
          <a:xfrm>
            <a:off x="5053263" y="1986979"/>
            <a:ext cx="3910655" cy="19253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/>
              <a:t>Project Demonstration</a:t>
            </a:r>
            <a:endParaRPr sz="4000" dirty="0"/>
          </a:p>
        </p:txBody>
      </p:sp>
      <p:grpSp>
        <p:nvGrpSpPr>
          <p:cNvPr id="695" name="Google Shape;695;p55"/>
          <p:cNvGrpSpPr/>
          <p:nvPr/>
        </p:nvGrpSpPr>
        <p:grpSpPr>
          <a:xfrm>
            <a:off x="430043" y="1661225"/>
            <a:ext cx="3576400" cy="2728066"/>
            <a:chOff x="238125" y="1973675"/>
            <a:chExt cx="2558775" cy="1951825"/>
          </a:xfrm>
        </p:grpSpPr>
        <p:sp>
          <p:nvSpPr>
            <p:cNvPr id="696" name="Google Shape;696;p55"/>
            <p:cNvSpPr/>
            <p:nvPr/>
          </p:nvSpPr>
          <p:spPr>
            <a:xfrm>
              <a:off x="325550" y="2055000"/>
              <a:ext cx="2386075" cy="1459975"/>
            </a:xfrm>
            <a:custGeom>
              <a:avLst/>
              <a:gdLst/>
              <a:ahLst/>
              <a:cxnLst/>
              <a:rect l="l" t="t" r="r" b="b"/>
              <a:pathLst>
                <a:path w="95443" h="58399" extrusionOk="0">
                  <a:moveTo>
                    <a:pt x="94925" y="516"/>
                  </a:moveTo>
                  <a:lnTo>
                    <a:pt x="94925" y="57881"/>
                  </a:lnTo>
                  <a:lnTo>
                    <a:pt x="518" y="57881"/>
                  </a:lnTo>
                  <a:lnTo>
                    <a:pt x="518" y="516"/>
                  </a:lnTo>
                  <a:close/>
                  <a:moveTo>
                    <a:pt x="260" y="0"/>
                  </a:moveTo>
                  <a:cubicBezTo>
                    <a:pt x="118" y="0"/>
                    <a:pt x="1" y="115"/>
                    <a:pt x="1" y="259"/>
                  </a:cubicBezTo>
                  <a:lnTo>
                    <a:pt x="1" y="58140"/>
                  </a:lnTo>
                  <a:cubicBezTo>
                    <a:pt x="1" y="58282"/>
                    <a:pt x="118" y="58399"/>
                    <a:pt x="260" y="58399"/>
                  </a:cubicBezTo>
                  <a:lnTo>
                    <a:pt x="95184" y="58399"/>
                  </a:lnTo>
                  <a:cubicBezTo>
                    <a:pt x="95326" y="58399"/>
                    <a:pt x="95441" y="58282"/>
                    <a:pt x="95441" y="58140"/>
                  </a:cubicBezTo>
                  <a:lnTo>
                    <a:pt x="95441" y="259"/>
                  </a:lnTo>
                  <a:cubicBezTo>
                    <a:pt x="95442" y="115"/>
                    <a:pt x="95326" y="0"/>
                    <a:pt x="9518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55"/>
            <p:cNvSpPr/>
            <p:nvPr/>
          </p:nvSpPr>
          <p:spPr>
            <a:xfrm>
              <a:off x="1075325" y="3589700"/>
              <a:ext cx="884075" cy="335800"/>
            </a:xfrm>
            <a:custGeom>
              <a:avLst/>
              <a:gdLst/>
              <a:ahLst/>
              <a:cxnLst/>
              <a:rect l="l" t="t" r="r" b="b"/>
              <a:pathLst>
                <a:path w="35363" h="13432" extrusionOk="0">
                  <a:moveTo>
                    <a:pt x="28176" y="0"/>
                  </a:moveTo>
                  <a:cubicBezTo>
                    <a:pt x="28078" y="0"/>
                    <a:pt x="27996" y="34"/>
                    <a:pt x="27932" y="102"/>
                  </a:cubicBezTo>
                  <a:cubicBezTo>
                    <a:pt x="27790" y="253"/>
                    <a:pt x="27790" y="509"/>
                    <a:pt x="27932" y="1118"/>
                  </a:cubicBezTo>
                  <a:cubicBezTo>
                    <a:pt x="27985" y="1344"/>
                    <a:pt x="28047" y="1651"/>
                    <a:pt x="28119" y="2009"/>
                  </a:cubicBezTo>
                  <a:cubicBezTo>
                    <a:pt x="28420" y="3516"/>
                    <a:pt x="28876" y="5791"/>
                    <a:pt x="29651" y="7179"/>
                  </a:cubicBezTo>
                  <a:cubicBezTo>
                    <a:pt x="30394" y="8514"/>
                    <a:pt x="31835" y="9775"/>
                    <a:pt x="32886" y="10698"/>
                  </a:cubicBezTo>
                  <a:cubicBezTo>
                    <a:pt x="33194" y="10968"/>
                    <a:pt x="33463" y="11203"/>
                    <a:pt x="33660" y="11396"/>
                  </a:cubicBezTo>
                  <a:cubicBezTo>
                    <a:pt x="34197" y="11917"/>
                    <a:pt x="34530" y="12027"/>
                    <a:pt x="34711" y="12085"/>
                  </a:cubicBezTo>
                  <a:cubicBezTo>
                    <a:pt x="34724" y="12089"/>
                    <a:pt x="34738" y="12094"/>
                    <a:pt x="34750" y="12098"/>
                  </a:cubicBezTo>
                  <a:cubicBezTo>
                    <a:pt x="34781" y="12255"/>
                    <a:pt x="34798" y="12433"/>
                    <a:pt x="34708" y="12569"/>
                  </a:cubicBezTo>
                  <a:cubicBezTo>
                    <a:pt x="34621" y="12698"/>
                    <a:pt x="34443" y="12789"/>
                    <a:pt x="34176" y="12841"/>
                  </a:cubicBezTo>
                  <a:cubicBezTo>
                    <a:pt x="33894" y="12897"/>
                    <a:pt x="33576" y="12915"/>
                    <a:pt x="33188" y="12915"/>
                  </a:cubicBezTo>
                  <a:cubicBezTo>
                    <a:pt x="32866" y="12915"/>
                    <a:pt x="32496" y="12902"/>
                    <a:pt x="32057" y="12888"/>
                  </a:cubicBezTo>
                  <a:cubicBezTo>
                    <a:pt x="31412" y="12865"/>
                    <a:pt x="30607" y="12837"/>
                    <a:pt x="29586" y="12837"/>
                  </a:cubicBezTo>
                  <a:lnTo>
                    <a:pt x="8800" y="12837"/>
                  </a:lnTo>
                  <a:cubicBezTo>
                    <a:pt x="7800" y="12837"/>
                    <a:pt x="6833" y="12841"/>
                    <a:pt x="5939" y="12847"/>
                  </a:cubicBezTo>
                  <a:cubicBezTo>
                    <a:pt x="5199" y="12851"/>
                    <a:pt x="4507" y="12855"/>
                    <a:pt x="3887" y="12855"/>
                  </a:cubicBezTo>
                  <a:cubicBezTo>
                    <a:pt x="3179" y="12855"/>
                    <a:pt x="2567" y="12850"/>
                    <a:pt x="2090" y="12837"/>
                  </a:cubicBezTo>
                  <a:lnTo>
                    <a:pt x="1783" y="12828"/>
                  </a:lnTo>
                  <a:cubicBezTo>
                    <a:pt x="706" y="12798"/>
                    <a:pt x="700" y="12793"/>
                    <a:pt x="570" y="12668"/>
                  </a:cubicBezTo>
                  <a:cubicBezTo>
                    <a:pt x="526" y="12627"/>
                    <a:pt x="520" y="12598"/>
                    <a:pt x="520" y="12571"/>
                  </a:cubicBezTo>
                  <a:cubicBezTo>
                    <a:pt x="520" y="12511"/>
                    <a:pt x="556" y="12333"/>
                    <a:pt x="912" y="11971"/>
                  </a:cubicBezTo>
                  <a:cubicBezTo>
                    <a:pt x="1108" y="11772"/>
                    <a:pt x="1452" y="11550"/>
                    <a:pt x="1848" y="11293"/>
                  </a:cubicBezTo>
                  <a:cubicBezTo>
                    <a:pt x="2410" y="10928"/>
                    <a:pt x="3111" y="10473"/>
                    <a:pt x="3670" y="9890"/>
                  </a:cubicBezTo>
                  <a:lnTo>
                    <a:pt x="4006" y="9544"/>
                  </a:lnTo>
                  <a:cubicBezTo>
                    <a:pt x="4870" y="8657"/>
                    <a:pt x="5947" y="7555"/>
                    <a:pt x="6528" y="6084"/>
                  </a:cubicBezTo>
                  <a:cubicBezTo>
                    <a:pt x="7009" y="4866"/>
                    <a:pt x="7250" y="2705"/>
                    <a:pt x="7410" y="1274"/>
                  </a:cubicBezTo>
                  <a:cubicBezTo>
                    <a:pt x="7465" y="775"/>
                    <a:pt x="7515" y="343"/>
                    <a:pt x="7558" y="87"/>
                  </a:cubicBezTo>
                  <a:lnTo>
                    <a:pt x="7048" y="0"/>
                  </a:lnTo>
                  <a:cubicBezTo>
                    <a:pt x="7002" y="269"/>
                    <a:pt x="6956" y="688"/>
                    <a:pt x="6896" y="1217"/>
                  </a:cubicBezTo>
                  <a:cubicBezTo>
                    <a:pt x="6739" y="2621"/>
                    <a:pt x="6503" y="4741"/>
                    <a:pt x="6047" y="5895"/>
                  </a:cubicBezTo>
                  <a:cubicBezTo>
                    <a:pt x="5506" y="7268"/>
                    <a:pt x="4512" y="8286"/>
                    <a:pt x="3637" y="9183"/>
                  </a:cubicBezTo>
                  <a:lnTo>
                    <a:pt x="3298" y="9533"/>
                  </a:lnTo>
                  <a:cubicBezTo>
                    <a:pt x="2779" y="10073"/>
                    <a:pt x="2136" y="10490"/>
                    <a:pt x="1568" y="10859"/>
                  </a:cubicBezTo>
                  <a:cubicBezTo>
                    <a:pt x="1145" y="11133"/>
                    <a:pt x="780" y="11369"/>
                    <a:pt x="546" y="11608"/>
                  </a:cubicBezTo>
                  <a:cubicBezTo>
                    <a:pt x="172" y="11988"/>
                    <a:pt x="0" y="12296"/>
                    <a:pt x="5" y="12578"/>
                  </a:cubicBezTo>
                  <a:cubicBezTo>
                    <a:pt x="6" y="12752"/>
                    <a:pt x="78" y="12911"/>
                    <a:pt x="211" y="13040"/>
                  </a:cubicBezTo>
                  <a:cubicBezTo>
                    <a:pt x="492" y="13309"/>
                    <a:pt x="611" y="13312"/>
                    <a:pt x="1770" y="13345"/>
                  </a:cubicBezTo>
                  <a:lnTo>
                    <a:pt x="2075" y="13354"/>
                  </a:lnTo>
                  <a:cubicBezTo>
                    <a:pt x="2547" y="13367"/>
                    <a:pt x="3149" y="13372"/>
                    <a:pt x="3843" y="13372"/>
                  </a:cubicBezTo>
                  <a:cubicBezTo>
                    <a:pt x="4476" y="13372"/>
                    <a:pt x="5185" y="13368"/>
                    <a:pt x="5944" y="13364"/>
                  </a:cubicBezTo>
                  <a:cubicBezTo>
                    <a:pt x="6836" y="13358"/>
                    <a:pt x="7802" y="13354"/>
                    <a:pt x="8802" y="13354"/>
                  </a:cubicBezTo>
                  <a:lnTo>
                    <a:pt x="29586" y="13354"/>
                  </a:lnTo>
                  <a:cubicBezTo>
                    <a:pt x="30598" y="13354"/>
                    <a:pt x="31397" y="13381"/>
                    <a:pt x="32040" y="13403"/>
                  </a:cubicBezTo>
                  <a:cubicBezTo>
                    <a:pt x="32484" y="13420"/>
                    <a:pt x="32860" y="13432"/>
                    <a:pt x="33192" y="13432"/>
                  </a:cubicBezTo>
                  <a:cubicBezTo>
                    <a:pt x="33609" y="13432"/>
                    <a:pt x="33956" y="13412"/>
                    <a:pt x="34274" y="13348"/>
                  </a:cubicBezTo>
                  <a:cubicBezTo>
                    <a:pt x="34682" y="13269"/>
                    <a:pt x="34972" y="13103"/>
                    <a:pt x="35137" y="12856"/>
                  </a:cubicBezTo>
                  <a:cubicBezTo>
                    <a:pt x="35363" y="12517"/>
                    <a:pt x="35282" y="12127"/>
                    <a:pt x="35252" y="11980"/>
                  </a:cubicBezTo>
                  <a:cubicBezTo>
                    <a:pt x="35195" y="11701"/>
                    <a:pt x="35007" y="11639"/>
                    <a:pt x="34871" y="11593"/>
                  </a:cubicBezTo>
                  <a:cubicBezTo>
                    <a:pt x="34721" y="11545"/>
                    <a:pt x="34470" y="11463"/>
                    <a:pt x="34019" y="11025"/>
                  </a:cubicBezTo>
                  <a:cubicBezTo>
                    <a:pt x="33815" y="10828"/>
                    <a:pt x="33540" y="10585"/>
                    <a:pt x="33225" y="10309"/>
                  </a:cubicBezTo>
                  <a:cubicBezTo>
                    <a:pt x="32202" y="9412"/>
                    <a:pt x="30800" y="8183"/>
                    <a:pt x="30101" y="6928"/>
                  </a:cubicBezTo>
                  <a:cubicBezTo>
                    <a:pt x="29367" y="5611"/>
                    <a:pt x="28902" y="3294"/>
                    <a:pt x="28625" y="1909"/>
                  </a:cubicBezTo>
                  <a:cubicBezTo>
                    <a:pt x="28552" y="1542"/>
                    <a:pt x="28489" y="1231"/>
                    <a:pt x="28435" y="1000"/>
                  </a:cubicBezTo>
                  <a:cubicBezTo>
                    <a:pt x="28376" y="749"/>
                    <a:pt x="28353" y="598"/>
                    <a:pt x="28346" y="510"/>
                  </a:cubicBezTo>
                  <a:cubicBezTo>
                    <a:pt x="28373" y="500"/>
                    <a:pt x="28400" y="486"/>
                    <a:pt x="28422" y="468"/>
                  </a:cubicBezTo>
                  <a:lnTo>
                    <a:pt x="28537" y="268"/>
                  </a:lnTo>
                  <a:lnTo>
                    <a:pt x="28247" y="234"/>
                  </a:lnTo>
                  <a:lnTo>
                    <a:pt x="28111" y="56"/>
                  </a:lnTo>
                  <a:cubicBezTo>
                    <a:pt x="28153" y="24"/>
                    <a:pt x="28202" y="8"/>
                    <a:pt x="28254" y="8"/>
                  </a:cubicBezTo>
                  <a:cubicBezTo>
                    <a:pt x="28256" y="8"/>
                    <a:pt x="28258" y="8"/>
                    <a:pt x="28261" y="8"/>
                  </a:cubicBezTo>
                  <a:cubicBezTo>
                    <a:pt x="28231" y="3"/>
                    <a:pt x="28203" y="0"/>
                    <a:pt x="281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55"/>
            <p:cNvSpPr/>
            <p:nvPr/>
          </p:nvSpPr>
          <p:spPr>
            <a:xfrm>
              <a:off x="238125" y="1973675"/>
              <a:ext cx="2558775" cy="1623600"/>
            </a:xfrm>
            <a:custGeom>
              <a:avLst/>
              <a:gdLst/>
              <a:ahLst/>
              <a:cxnLst/>
              <a:rect l="l" t="t" r="r" b="b"/>
              <a:pathLst>
                <a:path w="102351" h="64944" extrusionOk="0">
                  <a:moveTo>
                    <a:pt x="99608" y="516"/>
                  </a:moveTo>
                  <a:cubicBezTo>
                    <a:pt x="100838" y="516"/>
                    <a:pt x="101835" y="1513"/>
                    <a:pt x="101835" y="2744"/>
                  </a:cubicBezTo>
                  <a:lnTo>
                    <a:pt x="101835" y="62200"/>
                  </a:lnTo>
                  <a:cubicBezTo>
                    <a:pt x="101833" y="63429"/>
                    <a:pt x="100836" y="64425"/>
                    <a:pt x="99608" y="64426"/>
                  </a:cubicBezTo>
                  <a:lnTo>
                    <a:pt x="2743" y="64426"/>
                  </a:lnTo>
                  <a:cubicBezTo>
                    <a:pt x="1514" y="64425"/>
                    <a:pt x="519" y="63429"/>
                    <a:pt x="517" y="62200"/>
                  </a:cubicBezTo>
                  <a:lnTo>
                    <a:pt x="517" y="2744"/>
                  </a:lnTo>
                  <a:cubicBezTo>
                    <a:pt x="519" y="1515"/>
                    <a:pt x="1514" y="518"/>
                    <a:pt x="2743" y="516"/>
                  </a:cubicBezTo>
                  <a:close/>
                  <a:moveTo>
                    <a:pt x="2743" y="1"/>
                  </a:moveTo>
                  <a:cubicBezTo>
                    <a:pt x="1230" y="1"/>
                    <a:pt x="0" y="1229"/>
                    <a:pt x="0" y="2744"/>
                  </a:cubicBezTo>
                  <a:lnTo>
                    <a:pt x="0" y="62200"/>
                  </a:lnTo>
                  <a:cubicBezTo>
                    <a:pt x="0" y="63713"/>
                    <a:pt x="1230" y="64943"/>
                    <a:pt x="2743" y="64943"/>
                  </a:cubicBezTo>
                  <a:lnTo>
                    <a:pt x="99608" y="64943"/>
                  </a:lnTo>
                  <a:cubicBezTo>
                    <a:pt x="101120" y="64943"/>
                    <a:pt x="102351" y="63713"/>
                    <a:pt x="102351" y="62200"/>
                  </a:cubicBezTo>
                  <a:lnTo>
                    <a:pt x="102351" y="2744"/>
                  </a:lnTo>
                  <a:cubicBezTo>
                    <a:pt x="102351" y="1228"/>
                    <a:pt x="101123" y="1"/>
                    <a:pt x="9960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55"/>
            <p:cNvSpPr/>
            <p:nvPr/>
          </p:nvSpPr>
          <p:spPr>
            <a:xfrm>
              <a:off x="255425" y="1991200"/>
              <a:ext cx="2524175" cy="1588500"/>
            </a:xfrm>
            <a:custGeom>
              <a:avLst/>
              <a:gdLst/>
              <a:ahLst/>
              <a:cxnLst/>
              <a:rect l="l" t="t" r="r" b="b"/>
              <a:pathLst>
                <a:path w="100967" h="63540" extrusionOk="0">
                  <a:moveTo>
                    <a:pt x="98640" y="518"/>
                  </a:moveTo>
                  <a:cubicBezTo>
                    <a:pt x="99639" y="518"/>
                    <a:pt x="100449" y="1328"/>
                    <a:pt x="100449" y="2328"/>
                  </a:cubicBezTo>
                  <a:lnTo>
                    <a:pt x="100449" y="61214"/>
                  </a:lnTo>
                  <a:cubicBezTo>
                    <a:pt x="100448" y="62212"/>
                    <a:pt x="99639" y="63022"/>
                    <a:pt x="98640" y="63024"/>
                  </a:cubicBezTo>
                  <a:lnTo>
                    <a:pt x="2328" y="63024"/>
                  </a:lnTo>
                  <a:cubicBezTo>
                    <a:pt x="1328" y="63022"/>
                    <a:pt x="519" y="62212"/>
                    <a:pt x="517" y="61214"/>
                  </a:cubicBezTo>
                  <a:lnTo>
                    <a:pt x="517" y="2328"/>
                  </a:lnTo>
                  <a:cubicBezTo>
                    <a:pt x="519" y="1328"/>
                    <a:pt x="1328" y="519"/>
                    <a:pt x="2328" y="518"/>
                  </a:cubicBezTo>
                  <a:close/>
                  <a:moveTo>
                    <a:pt x="2328" y="1"/>
                  </a:moveTo>
                  <a:cubicBezTo>
                    <a:pt x="1042" y="2"/>
                    <a:pt x="2" y="1043"/>
                    <a:pt x="0" y="2328"/>
                  </a:cubicBezTo>
                  <a:lnTo>
                    <a:pt x="0" y="61214"/>
                  </a:lnTo>
                  <a:cubicBezTo>
                    <a:pt x="2" y="62498"/>
                    <a:pt x="1042" y="63538"/>
                    <a:pt x="2328" y="63540"/>
                  </a:cubicBezTo>
                  <a:lnTo>
                    <a:pt x="98640" y="63540"/>
                  </a:lnTo>
                  <a:cubicBezTo>
                    <a:pt x="99925" y="63538"/>
                    <a:pt x="100965" y="62498"/>
                    <a:pt x="100967" y="61214"/>
                  </a:cubicBezTo>
                  <a:lnTo>
                    <a:pt x="100967" y="2328"/>
                  </a:lnTo>
                  <a:cubicBezTo>
                    <a:pt x="100967" y="1043"/>
                    <a:pt x="99925" y="1"/>
                    <a:pt x="98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55"/>
            <p:cNvSpPr/>
            <p:nvPr/>
          </p:nvSpPr>
          <p:spPr>
            <a:xfrm>
              <a:off x="1091150" y="3888075"/>
              <a:ext cx="856825" cy="25"/>
            </a:xfrm>
            <a:custGeom>
              <a:avLst/>
              <a:gdLst/>
              <a:ahLst/>
              <a:cxnLst/>
              <a:rect l="l" t="t" r="r" b="b"/>
              <a:pathLst>
                <a:path w="34273" h="1" extrusionOk="0">
                  <a:moveTo>
                    <a:pt x="1" y="0"/>
                  </a:moveTo>
                  <a:lnTo>
                    <a:pt x="34272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55"/>
            <p:cNvSpPr/>
            <p:nvPr/>
          </p:nvSpPr>
          <p:spPr>
            <a:xfrm>
              <a:off x="1091125" y="3881600"/>
              <a:ext cx="856850" cy="12925"/>
            </a:xfrm>
            <a:custGeom>
              <a:avLst/>
              <a:gdLst/>
              <a:ahLst/>
              <a:cxnLst/>
              <a:rect l="l" t="t" r="r" b="b"/>
              <a:pathLst>
                <a:path w="34274" h="517" extrusionOk="0">
                  <a:moveTo>
                    <a:pt x="0" y="1"/>
                  </a:moveTo>
                  <a:lnTo>
                    <a:pt x="0" y="516"/>
                  </a:lnTo>
                  <a:lnTo>
                    <a:pt x="34273" y="516"/>
                  </a:lnTo>
                  <a:lnTo>
                    <a:pt x="3427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56"/>
          <p:cNvSpPr txBox="1">
            <a:spLocks noGrp="1"/>
          </p:cNvSpPr>
          <p:nvPr>
            <p:ph type="title"/>
          </p:nvPr>
        </p:nvSpPr>
        <p:spPr>
          <a:xfrm>
            <a:off x="919775" y="911925"/>
            <a:ext cx="32199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Thanks!</a:t>
            </a:r>
            <a:endParaRPr dirty="0"/>
          </a:p>
        </p:txBody>
      </p:sp>
      <p:sp>
        <p:nvSpPr>
          <p:cNvPr id="707" name="Google Shape;707;p56"/>
          <p:cNvSpPr txBox="1">
            <a:spLocks noGrp="1"/>
          </p:cNvSpPr>
          <p:nvPr>
            <p:ph type="subTitle" idx="1"/>
          </p:nvPr>
        </p:nvSpPr>
        <p:spPr>
          <a:xfrm>
            <a:off x="919775" y="2110150"/>
            <a:ext cx="3219900" cy="4029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Do you have any questions?</a:t>
            </a:r>
            <a:endParaRPr dirty="0"/>
          </a:p>
        </p:txBody>
      </p:sp>
      <p:sp>
        <p:nvSpPr>
          <p:cNvPr id="708" name="Google Shape;708;p56"/>
          <p:cNvSpPr/>
          <p:nvPr/>
        </p:nvSpPr>
        <p:spPr>
          <a:xfrm>
            <a:off x="977884" y="4237124"/>
            <a:ext cx="345674" cy="346056"/>
          </a:xfrm>
          <a:custGeom>
            <a:avLst/>
            <a:gdLst/>
            <a:ahLst/>
            <a:cxnLst/>
            <a:rect l="l" t="t" r="r" b="b"/>
            <a:pathLst>
              <a:path w="10860" h="10872" extrusionOk="0">
                <a:moveTo>
                  <a:pt x="5430" y="1"/>
                </a:moveTo>
                <a:cubicBezTo>
                  <a:pt x="3990" y="1"/>
                  <a:pt x="2608" y="560"/>
                  <a:pt x="1596" y="1584"/>
                </a:cubicBezTo>
                <a:cubicBezTo>
                  <a:pt x="561" y="2620"/>
                  <a:pt x="1" y="3989"/>
                  <a:pt x="1" y="5430"/>
                </a:cubicBezTo>
                <a:cubicBezTo>
                  <a:pt x="1" y="6561"/>
                  <a:pt x="346" y="7645"/>
                  <a:pt x="1001" y="8573"/>
                </a:cubicBezTo>
                <a:cubicBezTo>
                  <a:pt x="1632" y="9466"/>
                  <a:pt x="2513" y="10145"/>
                  <a:pt x="3537" y="10538"/>
                </a:cubicBezTo>
                <a:cubicBezTo>
                  <a:pt x="3559" y="10544"/>
                  <a:pt x="3579" y="10547"/>
                  <a:pt x="3599" y="10547"/>
                </a:cubicBezTo>
                <a:cubicBezTo>
                  <a:pt x="3656" y="10547"/>
                  <a:pt x="3704" y="10522"/>
                  <a:pt x="3740" y="10478"/>
                </a:cubicBezTo>
                <a:cubicBezTo>
                  <a:pt x="3763" y="10443"/>
                  <a:pt x="3763" y="10395"/>
                  <a:pt x="3763" y="10371"/>
                </a:cubicBezTo>
                <a:lnTo>
                  <a:pt x="3763" y="7275"/>
                </a:lnTo>
                <a:cubicBezTo>
                  <a:pt x="3763" y="7180"/>
                  <a:pt x="3692" y="7097"/>
                  <a:pt x="3585" y="7097"/>
                </a:cubicBezTo>
                <a:lnTo>
                  <a:pt x="2156" y="7097"/>
                </a:lnTo>
                <a:lnTo>
                  <a:pt x="2156" y="5835"/>
                </a:lnTo>
                <a:lnTo>
                  <a:pt x="3585" y="5835"/>
                </a:lnTo>
                <a:cubicBezTo>
                  <a:pt x="3680" y="5835"/>
                  <a:pt x="3763" y="5751"/>
                  <a:pt x="3763" y="5656"/>
                </a:cubicBezTo>
                <a:lnTo>
                  <a:pt x="3763" y="5430"/>
                </a:lnTo>
                <a:cubicBezTo>
                  <a:pt x="3763" y="3942"/>
                  <a:pt x="5180" y="2632"/>
                  <a:pt x="6799" y="2632"/>
                </a:cubicBezTo>
                <a:lnTo>
                  <a:pt x="7550" y="2632"/>
                </a:lnTo>
                <a:lnTo>
                  <a:pt x="7550" y="3894"/>
                </a:lnTo>
                <a:lnTo>
                  <a:pt x="6799" y="3894"/>
                </a:lnTo>
                <a:cubicBezTo>
                  <a:pt x="6311" y="3894"/>
                  <a:pt x="5883" y="4025"/>
                  <a:pt x="5561" y="4287"/>
                </a:cubicBezTo>
                <a:cubicBezTo>
                  <a:pt x="5228" y="4561"/>
                  <a:pt x="5025" y="4966"/>
                  <a:pt x="5025" y="5430"/>
                </a:cubicBezTo>
                <a:lnTo>
                  <a:pt x="5025" y="5656"/>
                </a:lnTo>
                <a:cubicBezTo>
                  <a:pt x="5025" y="5740"/>
                  <a:pt x="5109" y="5835"/>
                  <a:pt x="5204" y="5835"/>
                </a:cubicBezTo>
                <a:lnTo>
                  <a:pt x="5883" y="5835"/>
                </a:lnTo>
                <a:cubicBezTo>
                  <a:pt x="5966" y="5835"/>
                  <a:pt x="6061" y="5751"/>
                  <a:pt x="6061" y="5656"/>
                </a:cubicBezTo>
                <a:cubicBezTo>
                  <a:pt x="6061" y="5561"/>
                  <a:pt x="5978" y="5478"/>
                  <a:pt x="5883" y="5478"/>
                </a:cubicBezTo>
                <a:lnTo>
                  <a:pt x="5371" y="5478"/>
                </a:lnTo>
                <a:lnTo>
                  <a:pt x="5371" y="5418"/>
                </a:lnTo>
                <a:cubicBezTo>
                  <a:pt x="5371" y="4525"/>
                  <a:pt x="6145" y="4204"/>
                  <a:pt x="6799" y="4204"/>
                </a:cubicBezTo>
                <a:lnTo>
                  <a:pt x="7704" y="4204"/>
                </a:lnTo>
                <a:cubicBezTo>
                  <a:pt x="7800" y="4204"/>
                  <a:pt x="7883" y="4132"/>
                  <a:pt x="7883" y="4025"/>
                </a:cubicBezTo>
                <a:lnTo>
                  <a:pt x="7883" y="2418"/>
                </a:lnTo>
                <a:cubicBezTo>
                  <a:pt x="7883" y="2334"/>
                  <a:pt x="7811" y="2239"/>
                  <a:pt x="7704" y="2239"/>
                </a:cubicBezTo>
                <a:lnTo>
                  <a:pt x="6799" y="2239"/>
                </a:lnTo>
                <a:cubicBezTo>
                  <a:pt x="5966" y="2239"/>
                  <a:pt x="5121" y="2572"/>
                  <a:pt x="4466" y="3156"/>
                </a:cubicBezTo>
                <a:cubicBezTo>
                  <a:pt x="3799" y="3763"/>
                  <a:pt x="3418" y="4549"/>
                  <a:pt x="3418" y="5382"/>
                </a:cubicBezTo>
                <a:lnTo>
                  <a:pt x="3418" y="5442"/>
                </a:lnTo>
                <a:lnTo>
                  <a:pt x="1989" y="5442"/>
                </a:lnTo>
                <a:cubicBezTo>
                  <a:pt x="1906" y="5442"/>
                  <a:pt x="1811" y="5513"/>
                  <a:pt x="1811" y="5620"/>
                </a:cubicBezTo>
                <a:lnTo>
                  <a:pt x="1811" y="7228"/>
                </a:lnTo>
                <a:cubicBezTo>
                  <a:pt x="1811" y="7323"/>
                  <a:pt x="1894" y="7406"/>
                  <a:pt x="1989" y="7406"/>
                </a:cubicBezTo>
                <a:lnTo>
                  <a:pt x="3418" y="7406"/>
                </a:lnTo>
                <a:lnTo>
                  <a:pt x="3418" y="10085"/>
                </a:lnTo>
                <a:cubicBezTo>
                  <a:pt x="1561" y="9300"/>
                  <a:pt x="346" y="7442"/>
                  <a:pt x="346" y="5418"/>
                </a:cubicBezTo>
                <a:cubicBezTo>
                  <a:pt x="346" y="2596"/>
                  <a:pt x="2620" y="322"/>
                  <a:pt x="5430" y="322"/>
                </a:cubicBezTo>
                <a:cubicBezTo>
                  <a:pt x="8228" y="322"/>
                  <a:pt x="10526" y="2620"/>
                  <a:pt x="10526" y="5418"/>
                </a:cubicBezTo>
                <a:cubicBezTo>
                  <a:pt x="10526" y="8228"/>
                  <a:pt x="8240" y="10502"/>
                  <a:pt x="5430" y="10502"/>
                </a:cubicBezTo>
                <a:lnTo>
                  <a:pt x="5371" y="10502"/>
                </a:lnTo>
                <a:lnTo>
                  <a:pt x="5371" y="7418"/>
                </a:lnTo>
                <a:lnTo>
                  <a:pt x="7728" y="7418"/>
                </a:lnTo>
                <a:cubicBezTo>
                  <a:pt x="7811" y="7418"/>
                  <a:pt x="7907" y="7347"/>
                  <a:pt x="7907" y="7240"/>
                </a:cubicBezTo>
                <a:lnTo>
                  <a:pt x="7907" y="5656"/>
                </a:lnTo>
                <a:cubicBezTo>
                  <a:pt x="7907" y="5561"/>
                  <a:pt x="7823" y="5478"/>
                  <a:pt x="7728" y="5478"/>
                </a:cubicBezTo>
                <a:lnTo>
                  <a:pt x="6728" y="5478"/>
                </a:lnTo>
                <a:cubicBezTo>
                  <a:pt x="6633" y="5478"/>
                  <a:pt x="6549" y="5549"/>
                  <a:pt x="6549" y="5656"/>
                </a:cubicBezTo>
                <a:cubicBezTo>
                  <a:pt x="6549" y="5740"/>
                  <a:pt x="6621" y="5835"/>
                  <a:pt x="6728" y="5835"/>
                </a:cubicBezTo>
                <a:lnTo>
                  <a:pt x="7561" y="5835"/>
                </a:lnTo>
                <a:lnTo>
                  <a:pt x="7561" y="7097"/>
                </a:lnTo>
                <a:lnTo>
                  <a:pt x="5204" y="7097"/>
                </a:lnTo>
                <a:cubicBezTo>
                  <a:pt x="5121" y="7097"/>
                  <a:pt x="5025" y="7168"/>
                  <a:pt x="5025" y="7275"/>
                </a:cubicBezTo>
                <a:lnTo>
                  <a:pt x="5025" y="10693"/>
                </a:lnTo>
                <a:cubicBezTo>
                  <a:pt x="5025" y="10788"/>
                  <a:pt x="5109" y="10859"/>
                  <a:pt x="5192" y="10871"/>
                </a:cubicBezTo>
                <a:lnTo>
                  <a:pt x="5430" y="10871"/>
                </a:lnTo>
                <a:cubicBezTo>
                  <a:pt x="6871" y="10871"/>
                  <a:pt x="8240" y="10312"/>
                  <a:pt x="9276" y="9288"/>
                </a:cubicBezTo>
                <a:cubicBezTo>
                  <a:pt x="10300" y="8252"/>
                  <a:pt x="10859" y="6883"/>
                  <a:pt x="10859" y="5442"/>
                </a:cubicBezTo>
                <a:cubicBezTo>
                  <a:pt x="10859" y="3989"/>
                  <a:pt x="10300" y="2620"/>
                  <a:pt x="9276" y="1584"/>
                </a:cubicBezTo>
                <a:cubicBezTo>
                  <a:pt x="8240" y="560"/>
                  <a:pt x="6871" y="1"/>
                  <a:pt x="543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09" name="Google Shape;709;p56"/>
          <p:cNvGrpSpPr/>
          <p:nvPr/>
        </p:nvGrpSpPr>
        <p:grpSpPr>
          <a:xfrm>
            <a:off x="1427356" y="4237124"/>
            <a:ext cx="346056" cy="345674"/>
            <a:chOff x="3303268" y="3817349"/>
            <a:chExt cx="346056" cy="345674"/>
          </a:xfrm>
        </p:grpSpPr>
        <p:sp>
          <p:nvSpPr>
            <p:cNvPr id="710" name="Google Shape;710;p56"/>
            <p:cNvSpPr/>
            <p:nvPr/>
          </p:nvSpPr>
          <p:spPr>
            <a:xfrm>
              <a:off x="330326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18" y="334"/>
                  </a:moveTo>
                  <a:cubicBezTo>
                    <a:pt x="8228" y="334"/>
                    <a:pt x="10514" y="2608"/>
                    <a:pt x="10514" y="5430"/>
                  </a:cubicBezTo>
                  <a:cubicBezTo>
                    <a:pt x="10514" y="8240"/>
                    <a:pt x="8228" y="10514"/>
                    <a:pt x="5418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18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3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3" y="1"/>
                    <a:pt x="543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56"/>
            <p:cNvSpPr/>
            <p:nvPr/>
          </p:nvSpPr>
          <p:spPr>
            <a:xfrm>
              <a:off x="3368074" y="3882537"/>
              <a:ext cx="215298" cy="215298"/>
            </a:xfrm>
            <a:custGeom>
              <a:avLst/>
              <a:gdLst/>
              <a:ahLst/>
              <a:cxnLst/>
              <a:rect l="l" t="t" r="r" b="b"/>
              <a:pathLst>
                <a:path w="6764" h="6764" extrusionOk="0">
                  <a:moveTo>
                    <a:pt x="5335" y="346"/>
                  </a:moveTo>
                  <a:cubicBezTo>
                    <a:pt x="5930" y="346"/>
                    <a:pt x="6418" y="834"/>
                    <a:pt x="6418" y="1429"/>
                  </a:cubicBezTo>
                  <a:lnTo>
                    <a:pt x="6418" y="5335"/>
                  </a:lnTo>
                  <a:cubicBezTo>
                    <a:pt x="6418" y="5930"/>
                    <a:pt x="5930" y="6418"/>
                    <a:pt x="5335" y="6418"/>
                  </a:cubicBezTo>
                  <a:lnTo>
                    <a:pt x="1429" y="6418"/>
                  </a:lnTo>
                  <a:cubicBezTo>
                    <a:pt x="834" y="6418"/>
                    <a:pt x="346" y="5930"/>
                    <a:pt x="346" y="5335"/>
                  </a:cubicBezTo>
                  <a:lnTo>
                    <a:pt x="346" y="1429"/>
                  </a:lnTo>
                  <a:cubicBezTo>
                    <a:pt x="346" y="834"/>
                    <a:pt x="834" y="346"/>
                    <a:pt x="1429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29"/>
                  </a:cubicBezTo>
                  <a:lnTo>
                    <a:pt x="1" y="5335"/>
                  </a:lnTo>
                  <a:cubicBezTo>
                    <a:pt x="1" y="6120"/>
                    <a:pt x="644" y="6763"/>
                    <a:pt x="1429" y="6763"/>
                  </a:cubicBezTo>
                  <a:lnTo>
                    <a:pt x="5335" y="6763"/>
                  </a:lnTo>
                  <a:cubicBezTo>
                    <a:pt x="6121" y="6763"/>
                    <a:pt x="6763" y="6120"/>
                    <a:pt x="6763" y="5335"/>
                  </a:cubicBezTo>
                  <a:lnTo>
                    <a:pt x="6763" y="1429"/>
                  </a:lnTo>
                  <a:cubicBezTo>
                    <a:pt x="6763" y="644"/>
                    <a:pt x="6121" y="1"/>
                    <a:pt x="53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56"/>
            <p:cNvSpPr/>
            <p:nvPr/>
          </p:nvSpPr>
          <p:spPr>
            <a:xfrm>
              <a:off x="3418143" y="3933656"/>
              <a:ext cx="114811" cy="112742"/>
            </a:xfrm>
            <a:custGeom>
              <a:avLst/>
              <a:gdLst/>
              <a:ahLst/>
              <a:cxnLst/>
              <a:rect l="l" t="t" r="r" b="b"/>
              <a:pathLst>
                <a:path w="3607" h="3542" extrusionOk="0">
                  <a:moveTo>
                    <a:pt x="1822" y="0"/>
                  </a:moveTo>
                  <a:cubicBezTo>
                    <a:pt x="812" y="0"/>
                    <a:pt x="1" y="851"/>
                    <a:pt x="59" y="1859"/>
                  </a:cubicBezTo>
                  <a:cubicBezTo>
                    <a:pt x="95" y="2776"/>
                    <a:pt x="833" y="3502"/>
                    <a:pt x="1726" y="3538"/>
                  </a:cubicBezTo>
                  <a:cubicBezTo>
                    <a:pt x="1764" y="3541"/>
                    <a:pt x="1802" y="3542"/>
                    <a:pt x="1840" y="3542"/>
                  </a:cubicBezTo>
                  <a:cubicBezTo>
                    <a:pt x="2178" y="3542"/>
                    <a:pt x="2494" y="3447"/>
                    <a:pt x="2762" y="3276"/>
                  </a:cubicBezTo>
                  <a:cubicBezTo>
                    <a:pt x="2857" y="3217"/>
                    <a:pt x="2869" y="3086"/>
                    <a:pt x="2797" y="3014"/>
                  </a:cubicBezTo>
                  <a:cubicBezTo>
                    <a:pt x="2761" y="2978"/>
                    <a:pt x="2711" y="2964"/>
                    <a:pt x="2664" y="2964"/>
                  </a:cubicBezTo>
                  <a:cubicBezTo>
                    <a:pt x="2634" y="2964"/>
                    <a:pt x="2606" y="2969"/>
                    <a:pt x="2583" y="2979"/>
                  </a:cubicBezTo>
                  <a:cubicBezTo>
                    <a:pt x="2380" y="3096"/>
                    <a:pt x="2149" y="3185"/>
                    <a:pt x="1897" y="3185"/>
                  </a:cubicBezTo>
                  <a:cubicBezTo>
                    <a:pt x="1868" y="3185"/>
                    <a:pt x="1839" y="3183"/>
                    <a:pt x="1809" y="3181"/>
                  </a:cubicBezTo>
                  <a:cubicBezTo>
                    <a:pt x="1023" y="3169"/>
                    <a:pt x="380" y="2514"/>
                    <a:pt x="392" y="1716"/>
                  </a:cubicBezTo>
                  <a:cubicBezTo>
                    <a:pt x="426" y="948"/>
                    <a:pt x="1028" y="330"/>
                    <a:pt x="1792" y="330"/>
                  </a:cubicBezTo>
                  <a:cubicBezTo>
                    <a:pt x="1833" y="330"/>
                    <a:pt x="1874" y="332"/>
                    <a:pt x="1916" y="335"/>
                  </a:cubicBezTo>
                  <a:cubicBezTo>
                    <a:pt x="2619" y="371"/>
                    <a:pt x="3190" y="943"/>
                    <a:pt x="3250" y="1633"/>
                  </a:cubicBezTo>
                  <a:cubicBezTo>
                    <a:pt x="3285" y="1919"/>
                    <a:pt x="3214" y="2193"/>
                    <a:pt x="3095" y="2431"/>
                  </a:cubicBezTo>
                  <a:cubicBezTo>
                    <a:pt x="3059" y="2490"/>
                    <a:pt x="3059" y="2574"/>
                    <a:pt x="3119" y="2633"/>
                  </a:cubicBezTo>
                  <a:cubicBezTo>
                    <a:pt x="3149" y="2663"/>
                    <a:pt x="3191" y="2678"/>
                    <a:pt x="3234" y="2678"/>
                  </a:cubicBezTo>
                  <a:cubicBezTo>
                    <a:pt x="3295" y="2678"/>
                    <a:pt x="3358" y="2648"/>
                    <a:pt x="3393" y="2586"/>
                  </a:cubicBezTo>
                  <a:cubicBezTo>
                    <a:pt x="3536" y="2324"/>
                    <a:pt x="3607" y="2014"/>
                    <a:pt x="3583" y="1669"/>
                  </a:cubicBezTo>
                  <a:cubicBezTo>
                    <a:pt x="3536" y="764"/>
                    <a:pt x="2797" y="50"/>
                    <a:pt x="1904" y="2"/>
                  </a:cubicBezTo>
                  <a:cubicBezTo>
                    <a:pt x="1877" y="1"/>
                    <a:pt x="1849" y="0"/>
                    <a:pt x="18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56"/>
            <p:cNvSpPr/>
            <p:nvPr/>
          </p:nvSpPr>
          <p:spPr>
            <a:xfrm>
              <a:off x="3519298" y="3910197"/>
              <a:ext cx="29570" cy="29220"/>
            </a:xfrm>
            <a:custGeom>
              <a:avLst/>
              <a:gdLst/>
              <a:ahLst/>
              <a:cxnLst/>
              <a:rect l="l" t="t" r="r" b="b"/>
              <a:pathLst>
                <a:path w="929" h="918" extrusionOk="0">
                  <a:moveTo>
                    <a:pt x="465" y="1"/>
                  </a:moveTo>
                  <a:cubicBezTo>
                    <a:pt x="203" y="1"/>
                    <a:pt x="0" y="203"/>
                    <a:pt x="0" y="453"/>
                  </a:cubicBezTo>
                  <a:cubicBezTo>
                    <a:pt x="0" y="715"/>
                    <a:pt x="203" y="918"/>
                    <a:pt x="465" y="918"/>
                  </a:cubicBezTo>
                  <a:cubicBezTo>
                    <a:pt x="715" y="918"/>
                    <a:pt x="929" y="715"/>
                    <a:pt x="929" y="453"/>
                  </a:cubicBezTo>
                  <a:cubicBezTo>
                    <a:pt x="929" y="203"/>
                    <a:pt x="715" y="1"/>
                    <a:pt x="4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4" name="Google Shape;714;p56"/>
          <p:cNvGrpSpPr/>
          <p:nvPr/>
        </p:nvGrpSpPr>
        <p:grpSpPr>
          <a:xfrm>
            <a:off x="1876445" y="4237124"/>
            <a:ext cx="346056" cy="345674"/>
            <a:chOff x="3752358" y="3817349"/>
            <a:chExt cx="346056" cy="345674"/>
          </a:xfrm>
        </p:grpSpPr>
        <p:sp>
          <p:nvSpPr>
            <p:cNvPr id="715" name="Google Shape;715;p56"/>
            <p:cNvSpPr/>
            <p:nvPr/>
          </p:nvSpPr>
          <p:spPr>
            <a:xfrm>
              <a:off x="375235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56"/>
            <p:cNvSpPr/>
            <p:nvPr/>
          </p:nvSpPr>
          <p:spPr>
            <a:xfrm>
              <a:off x="3831933" y="3955682"/>
              <a:ext cx="47809" cy="120540"/>
            </a:xfrm>
            <a:custGeom>
              <a:avLst/>
              <a:gdLst/>
              <a:ahLst/>
              <a:cxnLst/>
              <a:rect l="l" t="t" r="r" b="b"/>
              <a:pathLst>
                <a:path w="1502" h="3787" extrusionOk="0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56"/>
            <p:cNvSpPr/>
            <p:nvPr/>
          </p:nvSpPr>
          <p:spPr>
            <a:xfrm>
              <a:off x="3824739" y="3890112"/>
              <a:ext cx="55002" cy="55002"/>
            </a:xfrm>
            <a:custGeom>
              <a:avLst/>
              <a:gdLst/>
              <a:ahLst/>
              <a:cxnLst/>
              <a:rect l="l" t="t" r="r" b="b"/>
              <a:pathLst>
                <a:path w="1728" h="1728" extrusionOk="0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56"/>
            <p:cNvSpPr/>
            <p:nvPr/>
          </p:nvSpPr>
          <p:spPr>
            <a:xfrm>
              <a:off x="3904696" y="3955682"/>
              <a:ext cx="128148" cy="120540"/>
            </a:xfrm>
            <a:custGeom>
              <a:avLst/>
              <a:gdLst/>
              <a:ahLst/>
              <a:cxnLst/>
              <a:rect l="l" t="t" r="r" b="b"/>
              <a:pathLst>
                <a:path w="4026" h="3787" extrusionOk="0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20" name="Google Shape;720;p56"/>
          <p:cNvPicPr preferRelativeResize="0"/>
          <p:nvPr/>
        </p:nvPicPr>
        <p:blipFill rotWithShape="1">
          <a:blip r:embed="rId3">
            <a:alphaModFix/>
          </a:blip>
          <a:srcRect l="23259" r="11239"/>
          <a:stretch/>
        </p:blipFill>
        <p:spPr>
          <a:xfrm>
            <a:off x="6674200" y="2662050"/>
            <a:ext cx="3000000" cy="28629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721" name="Google Shape;721;p56"/>
          <p:cNvSpPr/>
          <p:nvPr/>
        </p:nvSpPr>
        <p:spPr>
          <a:xfrm rot="-1531168">
            <a:off x="6122211" y="1856266"/>
            <a:ext cx="882276" cy="4474462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chemeClr val="accent4"/>
              </a:gs>
              <a:gs pos="100000">
                <a:schemeClr val="accent5"/>
              </a:gs>
            </a:gsLst>
            <a:lin ang="18900732" scaled="0"/>
          </a:gradFill>
          <a:ln>
            <a:noFill/>
          </a:ln>
          <a:effectLst>
            <a:outerShdw blurRad="57150" dist="66675" dir="966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2" name="Google Shape;722;p56"/>
          <p:cNvSpPr/>
          <p:nvPr/>
        </p:nvSpPr>
        <p:spPr>
          <a:xfrm>
            <a:off x="7924900" y="2513125"/>
            <a:ext cx="393000" cy="393000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18900732" scaled="0"/>
          </a:gradFill>
          <a:ln>
            <a:noFill/>
          </a:ln>
          <a:effectLst>
            <a:outerShdw blurRad="57150" dist="114300" dir="5400000" algn="bl" rotWithShape="0">
              <a:srgbClr val="000000">
                <a:alpha val="34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2"/>
          <p:cNvSpPr txBox="1">
            <a:spLocks noGrp="1"/>
          </p:cNvSpPr>
          <p:nvPr>
            <p:ph type="title"/>
          </p:nvPr>
        </p:nvSpPr>
        <p:spPr>
          <a:xfrm>
            <a:off x="5308635" y="1520386"/>
            <a:ext cx="2020276" cy="89896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/>
              <a:t>Team</a:t>
            </a:r>
            <a:endParaRPr sz="4000" dirty="0"/>
          </a:p>
        </p:txBody>
      </p:sp>
      <p:sp>
        <p:nvSpPr>
          <p:cNvPr id="255" name="Google Shape;255;p32"/>
          <p:cNvSpPr txBox="1">
            <a:spLocks noGrp="1"/>
          </p:cNvSpPr>
          <p:nvPr>
            <p:ph type="subTitle" idx="1"/>
          </p:nvPr>
        </p:nvSpPr>
        <p:spPr>
          <a:xfrm>
            <a:off x="5308635" y="2643211"/>
            <a:ext cx="3219900" cy="7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Vladimir Minchev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Alexander Ivanov</a:t>
            </a:r>
            <a:endParaRPr b="1" dirty="0"/>
          </a:p>
        </p:txBody>
      </p:sp>
      <p:pic>
        <p:nvPicPr>
          <p:cNvPr id="257" name="Google Shape;257;p32"/>
          <p:cNvPicPr preferRelativeResize="0"/>
          <p:nvPr/>
        </p:nvPicPr>
        <p:blipFill rotWithShape="1">
          <a:blip r:embed="rId3">
            <a:alphaModFix/>
          </a:blip>
          <a:srcRect l="7655" r="7655"/>
          <a:stretch/>
        </p:blipFill>
        <p:spPr>
          <a:xfrm>
            <a:off x="-159601" y="0"/>
            <a:ext cx="4356000" cy="5143500"/>
          </a:xfrm>
          <a:prstGeom prst="flowChartDelay">
            <a:avLst/>
          </a:prstGeom>
          <a:noFill/>
          <a:ln>
            <a:noFill/>
          </a:ln>
        </p:spPr>
      </p:pic>
      <p:sp>
        <p:nvSpPr>
          <p:cNvPr id="258" name="Google Shape;258;p32"/>
          <p:cNvSpPr/>
          <p:nvPr/>
        </p:nvSpPr>
        <p:spPr>
          <a:xfrm rot="5729734">
            <a:off x="200765" y="96023"/>
            <a:ext cx="2039100" cy="2152261"/>
          </a:xfrm>
          <a:prstGeom prst="donut">
            <a:avLst>
              <a:gd name="adj" fmla="val 9002"/>
            </a:avLst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18900732" scaled="0"/>
          </a:gradFill>
          <a:ln>
            <a:noFill/>
          </a:ln>
          <a:effectLst>
            <a:outerShdw blurRad="85725" dist="85725" dir="51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258;p32">
            <a:extLst>
              <a:ext uri="{FF2B5EF4-FFF2-40B4-BE49-F238E27FC236}">
                <a16:creationId xmlns:a16="http://schemas.microsoft.com/office/drawing/2014/main" xmlns="" id="{7A1A5ECC-4847-4E7F-90A7-5E3C62890EE6}"/>
              </a:ext>
            </a:extLst>
          </p:cNvPr>
          <p:cNvSpPr/>
          <p:nvPr/>
        </p:nvSpPr>
        <p:spPr>
          <a:xfrm rot="5729734">
            <a:off x="1167181" y="2180095"/>
            <a:ext cx="2072947" cy="2122497"/>
          </a:xfrm>
          <a:prstGeom prst="donut">
            <a:avLst>
              <a:gd name="adj" fmla="val 9002"/>
            </a:avLst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18900732" scaled="0"/>
          </a:gradFill>
          <a:ln>
            <a:noFill/>
          </a:ln>
          <a:effectLst>
            <a:outerShdw blurRad="85725" dist="85725" dir="51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255;p32">
            <a:extLst>
              <a:ext uri="{FF2B5EF4-FFF2-40B4-BE49-F238E27FC236}">
                <a16:creationId xmlns:a16="http://schemas.microsoft.com/office/drawing/2014/main" xmlns="" id="{91C39841-2EC1-4B0F-9E76-0F9DBFA6D18A}"/>
              </a:ext>
            </a:extLst>
          </p:cNvPr>
          <p:cNvSpPr txBox="1">
            <a:spLocks/>
          </p:cNvSpPr>
          <p:nvPr/>
        </p:nvSpPr>
        <p:spPr>
          <a:xfrm>
            <a:off x="521609" y="971387"/>
            <a:ext cx="3219900" cy="7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Poppins"/>
              <a:buNone/>
              <a:defRPr sz="16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Poppins"/>
              <a:buNone/>
              <a:defRPr sz="16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Poppins"/>
              <a:buNone/>
              <a:defRPr sz="16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Poppins"/>
              <a:buNone/>
              <a:defRPr sz="16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Poppins"/>
              <a:buNone/>
              <a:defRPr sz="16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Poppins"/>
              <a:buNone/>
              <a:defRPr sz="16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Poppins"/>
              <a:buNone/>
              <a:defRPr sz="16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Poppins"/>
              <a:buNone/>
              <a:defRPr sz="16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Poppins"/>
              <a:buNone/>
              <a:defRPr sz="16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/>
            <a:r>
              <a:rPr lang="en-US" b="1" dirty="0"/>
              <a:t>Picture here</a:t>
            </a:r>
          </a:p>
        </p:txBody>
      </p:sp>
      <p:sp>
        <p:nvSpPr>
          <p:cNvPr id="15" name="Google Shape;255;p32">
            <a:extLst>
              <a:ext uri="{FF2B5EF4-FFF2-40B4-BE49-F238E27FC236}">
                <a16:creationId xmlns:a16="http://schemas.microsoft.com/office/drawing/2014/main" xmlns="" id="{FEAFA6F7-6D44-4AB1-9026-8E090A10D140}"/>
              </a:ext>
            </a:extLst>
          </p:cNvPr>
          <p:cNvSpPr txBox="1">
            <a:spLocks/>
          </p:cNvSpPr>
          <p:nvPr/>
        </p:nvSpPr>
        <p:spPr>
          <a:xfrm>
            <a:off x="1466661" y="3011011"/>
            <a:ext cx="3219900" cy="7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Poppins"/>
              <a:buNone/>
              <a:defRPr sz="16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Poppins"/>
              <a:buNone/>
              <a:defRPr sz="16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Poppins"/>
              <a:buNone/>
              <a:defRPr sz="16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Poppins"/>
              <a:buNone/>
              <a:defRPr sz="16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Poppins"/>
              <a:buNone/>
              <a:defRPr sz="16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Poppins"/>
              <a:buNone/>
              <a:defRPr sz="16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Poppins"/>
              <a:buNone/>
              <a:defRPr sz="16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Poppins"/>
              <a:buNone/>
              <a:defRPr sz="16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Poppins"/>
              <a:buNone/>
              <a:defRPr sz="16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/>
            <a:r>
              <a:rPr lang="en-US" b="1" dirty="0"/>
              <a:t>Picture here</a:t>
            </a:r>
          </a:p>
        </p:txBody>
      </p:sp>
      <p:pic>
        <p:nvPicPr>
          <p:cNvPr id="9" name="Picture 8" descr="A picture containing building, outdoor, street, person&#10;&#10;Description automatically generated">
            <a:extLst>
              <a:ext uri="{FF2B5EF4-FFF2-40B4-BE49-F238E27FC236}">
                <a16:creationId xmlns:a16="http://schemas.microsoft.com/office/drawing/2014/main" xmlns="" id="{3C4A81CE-FE1E-465C-8BA9-B0CC5D0A256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350" t="15490" r="24350" b="11210"/>
          <a:stretch/>
        </p:blipFill>
        <p:spPr>
          <a:xfrm>
            <a:off x="1026397" y="2232170"/>
            <a:ext cx="2360173" cy="2248149"/>
          </a:xfrm>
          <a:prstGeom prst="ellipse">
            <a:avLst/>
          </a:prstGeom>
        </p:spPr>
      </p:pic>
      <p:sp>
        <p:nvSpPr>
          <p:cNvPr id="11" name="Google Shape;258;p32">
            <a:extLst>
              <a:ext uri="{FF2B5EF4-FFF2-40B4-BE49-F238E27FC236}">
                <a16:creationId xmlns:a16="http://schemas.microsoft.com/office/drawing/2014/main" xmlns="" id="{63A88C83-FFF0-492C-98FE-0BDEBA42C12F}"/>
              </a:ext>
            </a:extLst>
          </p:cNvPr>
          <p:cNvSpPr/>
          <p:nvPr/>
        </p:nvSpPr>
        <p:spPr>
          <a:xfrm rot="5729734">
            <a:off x="1032961" y="2151985"/>
            <a:ext cx="2360796" cy="2360796"/>
          </a:xfrm>
          <a:prstGeom prst="donut">
            <a:avLst>
              <a:gd name="adj" fmla="val 9002"/>
            </a:avLst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18900732" scaled="0"/>
          </a:gradFill>
          <a:ln>
            <a:noFill/>
          </a:ln>
          <a:effectLst>
            <a:outerShdw blurRad="85725" dist="85725" dir="51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5F59B531-5FFE-4D5D-B8AF-48D20A16078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4208" t="-1701" r="1037" b="32427"/>
          <a:stretch/>
        </p:blipFill>
        <p:spPr>
          <a:xfrm>
            <a:off x="123753" y="163406"/>
            <a:ext cx="2177081" cy="2154252"/>
          </a:xfrm>
          <a:prstGeom prst="ellipse">
            <a:avLst/>
          </a:prstGeom>
        </p:spPr>
      </p:pic>
      <p:sp>
        <p:nvSpPr>
          <p:cNvPr id="13" name="Google Shape;258;p32">
            <a:extLst>
              <a:ext uri="{FF2B5EF4-FFF2-40B4-BE49-F238E27FC236}">
                <a16:creationId xmlns:a16="http://schemas.microsoft.com/office/drawing/2014/main" xmlns="" id="{55A641DE-8954-4E85-ABD1-ED16DD7DD46B}"/>
              </a:ext>
            </a:extLst>
          </p:cNvPr>
          <p:cNvSpPr/>
          <p:nvPr/>
        </p:nvSpPr>
        <p:spPr>
          <a:xfrm rot="5729734">
            <a:off x="98152" y="107972"/>
            <a:ext cx="2204426" cy="2204426"/>
          </a:xfrm>
          <a:prstGeom prst="donut">
            <a:avLst>
              <a:gd name="adj" fmla="val 9002"/>
            </a:avLst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18900732" scaled="0"/>
          </a:gradFill>
          <a:ln>
            <a:noFill/>
          </a:ln>
          <a:effectLst>
            <a:outerShdw blurRad="85725" dist="85725" dir="51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xmlns="" id="{38B71A81-2198-4976-B583-E0CDF45D9E6D}"/>
              </a:ext>
            </a:extLst>
          </p:cNvPr>
          <p:cNvSpPr/>
          <p:nvPr/>
        </p:nvSpPr>
        <p:spPr>
          <a:xfrm>
            <a:off x="930296" y="1072518"/>
            <a:ext cx="7073153" cy="381458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254;p32"/>
          <p:cNvSpPr txBox="1">
            <a:spLocks noGrp="1"/>
          </p:cNvSpPr>
          <p:nvPr>
            <p:ph type="title"/>
          </p:nvPr>
        </p:nvSpPr>
        <p:spPr>
          <a:xfrm>
            <a:off x="642732" y="100318"/>
            <a:ext cx="5124692" cy="89896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dirty="0">
                <a:solidFill>
                  <a:schemeClr val="tx2"/>
                </a:solidFill>
              </a:rPr>
              <a:t>Powered by</a:t>
            </a:r>
            <a:endParaRPr sz="5400" dirty="0">
              <a:solidFill>
                <a:schemeClr val="tx2"/>
              </a:solidFill>
            </a:endParaRPr>
          </a:p>
        </p:txBody>
      </p:sp>
      <p:pic>
        <p:nvPicPr>
          <p:cNvPr id="3" name="Picture 2" descr="Shape&#10;&#10;Description automatically generated">
            <a:extLst>
              <a:ext uri="{FF2B5EF4-FFF2-40B4-BE49-F238E27FC236}">
                <a16:creationId xmlns:a16="http://schemas.microsoft.com/office/drawing/2014/main" xmlns="" id="{60906E7D-96D8-4591-AC7C-EF3517DCAE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0050" y="3181700"/>
            <a:ext cx="833769" cy="624977"/>
          </a:xfrm>
          <a:prstGeom prst="rect">
            <a:avLst/>
          </a:prstGeom>
        </p:spPr>
      </p:pic>
      <p:pic>
        <p:nvPicPr>
          <p:cNvPr id="5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xmlns="" id="{BCDDF3B8-102E-45EA-8782-5661EE2C82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6386" y="3529664"/>
            <a:ext cx="1047922" cy="1047922"/>
          </a:xfrm>
          <a:prstGeom prst="rect">
            <a:avLst/>
          </a:prstGeom>
        </p:spPr>
      </p:pic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xmlns="" id="{03228CE9-4195-459C-A3B9-372325C2CE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6397" y="3723157"/>
            <a:ext cx="581134" cy="581134"/>
          </a:xfrm>
          <a:prstGeom prst="rect">
            <a:avLst/>
          </a:prstGeom>
        </p:spPr>
      </p:pic>
      <p:pic>
        <p:nvPicPr>
          <p:cNvPr id="10" name="Picture 9" descr="A picture containing logo&#10;&#10;Description automatically generated">
            <a:extLst>
              <a:ext uri="{FF2B5EF4-FFF2-40B4-BE49-F238E27FC236}">
                <a16:creationId xmlns:a16="http://schemas.microsoft.com/office/drawing/2014/main" xmlns="" id="{1E64B80D-28C3-4384-9247-C33D46DE50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38527" y="2076315"/>
            <a:ext cx="1012831" cy="531736"/>
          </a:xfrm>
          <a:prstGeom prst="rect">
            <a:avLst/>
          </a:prstGeom>
        </p:spPr>
      </p:pic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xmlns="" id="{3561C334-1BAA-469F-BEED-B42CEB51913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80472" y="1825666"/>
            <a:ext cx="501298" cy="501298"/>
          </a:xfrm>
          <a:prstGeom prst="rect">
            <a:avLst/>
          </a:prstGeom>
        </p:spPr>
      </p:pic>
      <p:pic>
        <p:nvPicPr>
          <p:cNvPr id="16" name="Picture 15" descr="Logo&#10;&#10;Description automatically generated">
            <a:extLst>
              <a:ext uri="{FF2B5EF4-FFF2-40B4-BE49-F238E27FC236}">
                <a16:creationId xmlns:a16="http://schemas.microsoft.com/office/drawing/2014/main" xmlns="" id="{01BE761C-81DB-491F-BAE0-ED92D5647FE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24999" y="1233830"/>
            <a:ext cx="615741" cy="624977"/>
          </a:xfrm>
          <a:prstGeom prst="rect">
            <a:avLst/>
          </a:prstGeom>
        </p:spPr>
      </p:pic>
      <p:pic>
        <p:nvPicPr>
          <p:cNvPr id="18" name="Picture 17" descr="Logo, company name&#10;&#10;Description automatically generated">
            <a:extLst>
              <a:ext uri="{FF2B5EF4-FFF2-40B4-BE49-F238E27FC236}">
                <a16:creationId xmlns:a16="http://schemas.microsoft.com/office/drawing/2014/main" xmlns="" id="{FE549C0E-8F3B-4CDE-B90B-3D95E95CE8C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66100" y="2380752"/>
            <a:ext cx="1163703" cy="640773"/>
          </a:xfrm>
          <a:prstGeom prst="rect">
            <a:avLst/>
          </a:prstGeom>
        </p:spPr>
      </p:pic>
      <p:pic>
        <p:nvPicPr>
          <p:cNvPr id="20" name="Picture 19" descr="Logo&#10;&#10;Description automatically generated">
            <a:extLst>
              <a:ext uri="{FF2B5EF4-FFF2-40B4-BE49-F238E27FC236}">
                <a16:creationId xmlns:a16="http://schemas.microsoft.com/office/drawing/2014/main" xmlns="" id="{C17B97D2-9D7F-4264-966D-453DE19609E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30453" y="3973289"/>
            <a:ext cx="1365383" cy="747547"/>
          </a:xfrm>
          <a:prstGeom prst="rect">
            <a:avLst/>
          </a:prstGeom>
        </p:spPr>
      </p:pic>
      <p:pic>
        <p:nvPicPr>
          <p:cNvPr id="22" name="Picture 21" descr="A picture containing text&#10;&#10;Description automatically generated">
            <a:extLst>
              <a:ext uri="{FF2B5EF4-FFF2-40B4-BE49-F238E27FC236}">
                <a16:creationId xmlns:a16="http://schemas.microsoft.com/office/drawing/2014/main" xmlns="" id="{DB5CB63F-0852-4B88-B7EA-EAB1C9F7713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32144" y="2564536"/>
            <a:ext cx="1290270" cy="325793"/>
          </a:xfrm>
          <a:prstGeom prst="rect">
            <a:avLst/>
          </a:prstGeom>
        </p:spPr>
      </p:pic>
      <p:pic>
        <p:nvPicPr>
          <p:cNvPr id="24" name="Picture 23" descr="Logo, company name&#10;&#10;Description automatically generated">
            <a:extLst>
              <a:ext uri="{FF2B5EF4-FFF2-40B4-BE49-F238E27FC236}">
                <a16:creationId xmlns:a16="http://schemas.microsoft.com/office/drawing/2014/main" xmlns="" id="{900A5E65-CDDE-420A-8FD7-949EDD6B3BE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263163" y="4053625"/>
            <a:ext cx="710556" cy="707779"/>
          </a:xfrm>
          <a:prstGeom prst="rect">
            <a:avLst/>
          </a:prstGeom>
        </p:spPr>
      </p:pic>
      <p:pic>
        <p:nvPicPr>
          <p:cNvPr id="28" name="Picture 27" descr="Logo&#10;&#10;Description automatically generated">
            <a:extLst>
              <a:ext uri="{FF2B5EF4-FFF2-40B4-BE49-F238E27FC236}">
                <a16:creationId xmlns:a16="http://schemas.microsoft.com/office/drawing/2014/main" xmlns="" id="{9B29F98F-D848-4FBC-9970-8A8A022F903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545827" y="1333260"/>
            <a:ext cx="702801" cy="702801"/>
          </a:xfrm>
          <a:prstGeom prst="rect">
            <a:avLst/>
          </a:prstGeom>
        </p:spPr>
      </p:pic>
      <p:pic>
        <p:nvPicPr>
          <p:cNvPr id="34" name="Picture 33" descr="A yellow star with a black background&#10;&#10;Description automatically generated with low confidence">
            <a:extLst>
              <a:ext uri="{FF2B5EF4-FFF2-40B4-BE49-F238E27FC236}">
                <a16:creationId xmlns:a16="http://schemas.microsoft.com/office/drawing/2014/main" xmlns="" id="{BF51A092-4E3F-4E9C-BBED-A82B00E89EB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331390" y="1658966"/>
            <a:ext cx="139472" cy="139472"/>
          </a:xfrm>
          <a:prstGeom prst="rect">
            <a:avLst/>
          </a:prstGeom>
        </p:spPr>
      </p:pic>
      <p:pic>
        <p:nvPicPr>
          <p:cNvPr id="38" name="Picture 37" descr="A picture containing logo&#10;&#10;Description automatically generated">
            <a:extLst>
              <a:ext uri="{FF2B5EF4-FFF2-40B4-BE49-F238E27FC236}">
                <a16:creationId xmlns:a16="http://schemas.microsoft.com/office/drawing/2014/main" xmlns="" id="{E66E964B-67E7-473C-9E61-71352786B50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066146" y="3428958"/>
            <a:ext cx="882597" cy="588398"/>
          </a:xfrm>
          <a:prstGeom prst="rect">
            <a:avLst/>
          </a:prstGeom>
        </p:spPr>
      </p:pic>
      <p:pic>
        <p:nvPicPr>
          <p:cNvPr id="41" name="Picture 40" descr="Icon&#10;&#10;Description automatically generated">
            <a:extLst>
              <a:ext uri="{FF2B5EF4-FFF2-40B4-BE49-F238E27FC236}">
                <a16:creationId xmlns:a16="http://schemas.microsoft.com/office/drawing/2014/main" xmlns="" id="{8B92C01C-1793-4C4D-8596-C062895FAEF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538824" y="2425379"/>
            <a:ext cx="709804" cy="709804"/>
          </a:xfrm>
          <a:prstGeom prst="rect">
            <a:avLst/>
          </a:prstGeom>
        </p:spPr>
      </p:pic>
      <p:pic>
        <p:nvPicPr>
          <p:cNvPr id="43" name="Picture 42" descr="Icon&#10;&#10;Description automatically generated">
            <a:extLst>
              <a:ext uri="{FF2B5EF4-FFF2-40B4-BE49-F238E27FC236}">
                <a16:creationId xmlns:a16="http://schemas.microsoft.com/office/drawing/2014/main" xmlns="" id="{7FEDEE1B-F2C1-4787-B4E5-8DB45D353C32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15854" y="3293829"/>
            <a:ext cx="779982" cy="64284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2757" y="2701139"/>
            <a:ext cx="790080" cy="79008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1536" y="2021155"/>
            <a:ext cx="525751" cy="52575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6534" y="1205311"/>
            <a:ext cx="855180" cy="49740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1617" y="1485382"/>
            <a:ext cx="802098" cy="680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889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4"/>
          <p:cNvSpPr txBox="1">
            <a:spLocks noGrp="1"/>
          </p:cNvSpPr>
          <p:nvPr>
            <p:ph type="title"/>
          </p:nvPr>
        </p:nvSpPr>
        <p:spPr>
          <a:xfrm>
            <a:off x="176203" y="215831"/>
            <a:ext cx="4608302" cy="52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/>
              <a:t>Project Development Stages</a:t>
            </a:r>
            <a:endParaRPr sz="2000" b="1" dirty="0"/>
          </a:p>
        </p:txBody>
      </p:sp>
      <p:sp>
        <p:nvSpPr>
          <p:cNvPr id="273" name="Google Shape;273;p34"/>
          <p:cNvSpPr txBox="1">
            <a:spLocks noGrp="1"/>
          </p:cNvSpPr>
          <p:nvPr>
            <p:ph type="title" idx="4294967295"/>
          </p:nvPr>
        </p:nvSpPr>
        <p:spPr>
          <a:xfrm>
            <a:off x="1467588" y="1201917"/>
            <a:ext cx="975454" cy="48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18.03</a:t>
            </a:r>
            <a:endParaRPr sz="2400" dirty="0"/>
          </a:p>
        </p:txBody>
      </p:sp>
      <p:sp>
        <p:nvSpPr>
          <p:cNvPr id="278" name="Google Shape;278;p34"/>
          <p:cNvSpPr/>
          <p:nvPr/>
        </p:nvSpPr>
        <p:spPr>
          <a:xfrm>
            <a:off x="1832205" y="1741691"/>
            <a:ext cx="262800" cy="262800"/>
          </a:xfrm>
          <a:prstGeom prst="ellipse">
            <a:avLst/>
          </a:prstGeom>
          <a:gradFill>
            <a:gsLst>
              <a:gs pos="0">
                <a:schemeClr val="accent4"/>
              </a:gs>
              <a:gs pos="100000">
                <a:schemeClr val="accent5"/>
              </a:gs>
            </a:gsLst>
            <a:lin ang="18900732" scaled="0"/>
          </a:gra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34"/>
          <p:cNvSpPr/>
          <p:nvPr/>
        </p:nvSpPr>
        <p:spPr>
          <a:xfrm>
            <a:off x="6126652" y="1741691"/>
            <a:ext cx="262800" cy="262800"/>
          </a:xfrm>
          <a:prstGeom prst="ellipse">
            <a:avLst/>
          </a:prstGeom>
          <a:gradFill>
            <a:gsLst>
              <a:gs pos="0">
                <a:schemeClr val="accent4"/>
              </a:gs>
              <a:gs pos="100000">
                <a:schemeClr val="accent5"/>
              </a:gs>
            </a:gsLst>
            <a:lin ang="18900732" scaled="0"/>
          </a:gra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p34"/>
          <p:cNvSpPr/>
          <p:nvPr/>
        </p:nvSpPr>
        <p:spPr>
          <a:xfrm>
            <a:off x="4784505" y="3807206"/>
            <a:ext cx="262800" cy="262800"/>
          </a:xfrm>
          <a:prstGeom prst="ellipse">
            <a:avLst/>
          </a:prstGeom>
          <a:gradFill>
            <a:gsLst>
              <a:gs pos="0">
                <a:schemeClr val="accent4"/>
              </a:gs>
              <a:gs pos="100000">
                <a:schemeClr val="accent5"/>
              </a:gs>
            </a:gsLst>
            <a:lin ang="18900732" scaled="0"/>
          </a:gra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81" name="Google Shape;281;p34"/>
          <p:cNvCxnSpPr>
            <a:stCxn id="278" idx="4"/>
          </p:cNvCxnSpPr>
          <p:nvPr/>
        </p:nvCxnSpPr>
        <p:spPr>
          <a:xfrm>
            <a:off x="1963605" y="2004491"/>
            <a:ext cx="0" cy="10863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3" name="Google Shape;283;p34"/>
          <p:cNvCxnSpPr/>
          <p:nvPr/>
        </p:nvCxnSpPr>
        <p:spPr>
          <a:xfrm rot="10800000">
            <a:off x="4883864" y="3213206"/>
            <a:ext cx="0" cy="5940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4" name="Google Shape;284;p34"/>
          <p:cNvSpPr/>
          <p:nvPr/>
        </p:nvSpPr>
        <p:spPr>
          <a:xfrm>
            <a:off x="1600650" y="3092400"/>
            <a:ext cx="7543500" cy="139800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chemeClr val="accent5"/>
              </a:gs>
            </a:gsLst>
            <a:lin ang="18900732" scaled="0"/>
          </a:gra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278;p34">
            <a:extLst>
              <a:ext uri="{FF2B5EF4-FFF2-40B4-BE49-F238E27FC236}">
                <a16:creationId xmlns:a16="http://schemas.microsoft.com/office/drawing/2014/main" xmlns="" id="{566CE38E-59D9-4AC0-8DE7-4E50A6972966}"/>
              </a:ext>
            </a:extLst>
          </p:cNvPr>
          <p:cNvSpPr/>
          <p:nvPr/>
        </p:nvSpPr>
        <p:spPr>
          <a:xfrm>
            <a:off x="4110828" y="1741691"/>
            <a:ext cx="262800" cy="262800"/>
          </a:xfrm>
          <a:prstGeom prst="ellipse">
            <a:avLst/>
          </a:prstGeom>
          <a:gradFill>
            <a:gsLst>
              <a:gs pos="0">
                <a:schemeClr val="accent4"/>
              </a:gs>
              <a:gs pos="100000">
                <a:schemeClr val="accent5"/>
              </a:gs>
            </a:gsLst>
            <a:lin ang="18900732" scaled="0"/>
          </a:gra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0" name="Google Shape;281;p34">
            <a:extLst>
              <a:ext uri="{FF2B5EF4-FFF2-40B4-BE49-F238E27FC236}">
                <a16:creationId xmlns:a16="http://schemas.microsoft.com/office/drawing/2014/main" xmlns="" id="{ECAE1CFF-C271-4743-8B48-76233C6EB414}"/>
              </a:ext>
            </a:extLst>
          </p:cNvPr>
          <p:cNvCxnSpPr>
            <a:cxnSpLocks/>
          </p:cNvCxnSpPr>
          <p:nvPr/>
        </p:nvCxnSpPr>
        <p:spPr>
          <a:xfrm>
            <a:off x="4242228" y="2006100"/>
            <a:ext cx="0" cy="10863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Google Shape;280;p34">
            <a:extLst>
              <a:ext uri="{FF2B5EF4-FFF2-40B4-BE49-F238E27FC236}">
                <a16:creationId xmlns:a16="http://schemas.microsoft.com/office/drawing/2014/main" xmlns="" id="{C6640A2D-4C9F-4037-8CF2-80D819859EF5}"/>
              </a:ext>
            </a:extLst>
          </p:cNvPr>
          <p:cNvSpPr/>
          <p:nvPr/>
        </p:nvSpPr>
        <p:spPr>
          <a:xfrm>
            <a:off x="3085082" y="3807206"/>
            <a:ext cx="262800" cy="262800"/>
          </a:xfrm>
          <a:prstGeom prst="ellipse">
            <a:avLst/>
          </a:prstGeom>
          <a:gradFill>
            <a:gsLst>
              <a:gs pos="0">
                <a:schemeClr val="accent4"/>
              </a:gs>
              <a:gs pos="100000">
                <a:schemeClr val="accent5"/>
              </a:gs>
            </a:gsLst>
            <a:lin ang="18900732" scaled="0"/>
          </a:gra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2" name="Google Shape;283;p34">
            <a:extLst>
              <a:ext uri="{FF2B5EF4-FFF2-40B4-BE49-F238E27FC236}">
                <a16:creationId xmlns:a16="http://schemas.microsoft.com/office/drawing/2014/main" xmlns="" id="{FDA87D57-C544-42FA-88AD-0C0429585F13}"/>
              </a:ext>
            </a:extLst>
          </p:cNvPr>
          <p:cNvCxnSpPr>
            <a:stCxn id="21" idx="0"/>
          </p:cNvCxnSpPr>
          <p:nvPr/>
        </p:nvCxnSpPr>
        <p:spPr>
          <a:xfrm flipV="1">
            <a:off x="3216482" y="3232200"/>
            <a:ext cx="0" cy="575006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" name="Google Shape;276;p34"/>
          <p:cNvSpPr txBox="1">
            <a:spLocks/>
          </p:cNvSpPr>
          <p:nvPr/>
        </p:nvSpPr>
        <p:spPr>
          <a:xfrm>
            <a:off x="1924158" y="2006303"/>
            <a:ext cx="2024114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Char char="●"/>
              <a:defRPr sz="18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dirty="0"/>
              <a:t>Initial commit</a:t>
            </a:r>
          </a:p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 dirty="0"/>
              <a:t>(DB model and Action map)</a:t>
            </a:r>
          </a:p>
          <a:p>
            <a:pPr marL="0" indent="0">
              <a:spcBef>
                <a:spcPts val="1600"/>
              </a:spcBef>
              <a:spcAft>
                <a:spcPts val="1600"/>
              </a:spcAft>
              <a:buFont typeface="Poppins"/>
              <a:buNone/>
            </a:pPr>
            <a:endParaRPr lang="en-US" sz="1400" dirty="0"/>
          </a:p>
        </p:txBody>
      </p:sp>
      <p:cxnSp>
        <p:nvCxnSpPr>
          <p:cNvPr id="25" name="Google Shape;283;p34"/>
          <p:cNvCxnSpPr>
            <a:cxnSpLocks/>
          </p:cNvCxnSpPr>
          <p:nvPr/>
        </p:nvCxnSpPr>
        <p:spPr>
          <a:xfrm rot="10800000">
            <a:off x="6789214" y="3246970"/>
            <a:ext cx="0" cy="5940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" name="Google Shape;281;p34">
            <a:extLst>
              <a:ext uri="{FF2B5EF4-FFF2-40B4-BE49-F238E27FC236}">
                <a16:creationId xmlns:a16="http://schemas.microsoft.com/office/drawing/2014/main" xmlns="" id="{ECAE1CFF-C271-4743-8B48-76233C6EB414}"/>
              </a:ext>
            </a:extLst>
          </p:cNvPr>
          <p:cNvCxnSpPr>
            <a:cxnSpLocks/>
          </p:cNvCxnSpPr>
          <p:nvPr/>
        </p:nvCxnSpPr>
        <p:spPr>
          <a:xfrm>
            <a:off x="6258052" y="2006100"/>
            <a:ext cx="0" cy="10863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" name="Google Shape;276;p34"/>
          <p:cNvSpPr txBox="1">
            <a:spLocks/>
          </p:cNvSpPr>
          <p:nvPr/>
        </p:nvSpPr>
        <p:spPr>
          <a:xfrm>
            <a:off x="3308391" y="3214853"/>
            <a:ext cx="1360884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Char char="●"/>
              <a:defRPr sz="18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dirty="0"/>
              <a:t>Basic Project structure</a:t>
            </a:r>
          </a:p>
        </p:txBody>
      </p:sp>
      <p:sp>
        <p:nvSpPr>
          <p:cNvPr id="28" name="Google Shape;276;p34"/>
          <p:cNvSpPr txBox="1">
            <a:spLocks/>
          </p:cNvSpPr>
          <p:nvPr/>
        </p:nvSpPr>
        <p:spPr>
          <a:xfrm>
            <a:off x="4239686" y="1962967"/>
            <a:ext cx="2024114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Char char="●"/>
              <a:defRPr sz="18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dirty="0"/>
              <a:t>Most of </a:t>
            </a:r>
            <a:r>
              <a:rPr lang="en-US" sz="1400" b="1" i="1" dirty="0"/>
              <a:t>User</a:t>
            </a:r>
            <a:r>
              <a:rPr lang="en-US" sz="1400" dirty="0"/>
              <a:t> &amp; </a:t>
            </a:r>
            <a:r>
              <a:rPr lang="en-US" sz="1400" b="1" i="1" dirty="0"/>
              <a:t>Playlist</a:t>
            </a:r>
            <a:r>
              <a:rPr lang="en-US" sz="1400" dirty="0"/>
              <a:t> functionality</a:t>
            </a:r>
          </a:p>
        </p:txBody>
      </p:sp>
      <p:sp>
        <p:nvSpPr>
          <p:cNvPr id="29" name="Google Shape;276;p34"/>
          <p:cNvSpPr txBox="1">
            <a:spLocks/>
          </p:cNvSpPr>
          <p:nvPr/>
        </p:nvSpPr>
        <p:spPr>
          <a:xfrm>
            <a:off x="5033728" y="3195074"/>
            <a:ext cx="1586786" cy="7428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Char char="●"/>
              <a:defRPr sz="18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dirty="0"/>
              <a:t>Most of </a:t>
            </a:r>
            <a:r>
              <a:rPr lang="en-US" sz="1400" b="1" i="1" dirty="0"/>
              <a:t>Song</a:t>
            </a:r>
            <a:r>
              <a:rPr lang="en-US" sz="1400" dirty="0"/>
              <a:t> &amp; </a:t>
            </a:r>
            <a:r>
              <a:rPr lang="en-US" sz="1400" b="1" i="1" dirty="0"/>
              <a:t>Comments</a:t>
            </a:r>
            <a:r>
              <a:rPr lang="en-US" sz="1400" dirty="0"/>
              <a:t> functionality</a:t>
            </a:r>
          </a:p>
        </p:txBody>
      </p:sp>
      <p:sp>
        <p:nvSpPr>
          <p:cNvPr id="30" name="Google Shape;273;p34"/>
          <p:cNvSpPr txBox="1">
            <a:spLocks/>
          </p:cNvSpPr>
          <p:nvPr/>
        </p:nvSpPr>
        <p:spPr>
          <a:xfrm>
            <a:off x="2709417" y="4067903"/>
            <a:ext cx="1014129" cy="5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2400" dirty="0"/>
              <a:t>24.03</a:t>
            </a:r>
          </a:p>
        </p:txBody>
      </p:sp>
      <p:sp>
        <p:nvSpPr>
          <p:cNvPr id="31" name="Google Shape;273;p34"/>
          <p:cNvSpPr txBox="1">
            <a:spLocks/>
          </p:cNvSpPr>
          <p:nvPr/>
        </p:nvSpPr>
        <p:spPr>
          <a:xfrm>
            <a:off x="5711041" y="1129086"/>
            <a:ext cx="1117011" cy="5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2400" dirty="0"/>
              <a:t>02.04</a:t>
            </a:r>
          </a:p>
        </p:txBody>
      </p:sp>
      <p:sp>
        <p:nvSpPr>
          <p:cNvPr id="32" name="Google Shape;273;p34"/>
          <p:cNvSpPr txBox="1">
            <a:spLocks/>
          </p:cNvSpPr>
          <p:nvPr/>
        </p:nvSpPr>
        <p:spPr>
          <a:xfrm>
            <a:off x="3735163" y="1233870"/>
            <a:ext cx="1014129" cy="5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2400" dirty="0"/>
              <a:t>27.03</a:t>
            </a:r>
          </a:p>
        </p:txBody>
      </p:sp>
      <p:sp>
        <p:nvSpPr>
          <p:cNvPr id="33" name="Google Shape;280;p34"/>
          <p:cNvSpPr/>
          <p:nvPr/>
        </p:nvSpPr>
        <p:spPr>
          <a:xfrm>
            <a:off x="6657813" y="3807450"/>
            <a:ext cx="262800" cy="262800"/>
          </a:xfrm>
          <a:prstGeom prst="ellipse">
            <a:avLst/>
          </a:prstGeom>
          <a:gradFill>
            <a:gsLst>
              <a:gs pos="0">
                <a:schemeClr val="accent4"/>
              </a:gs>
              <a:gs pos="100000">
                <a:schemeClr val="accent5"/>
              </a:gs>
            </a:gsLst>
            <a:lin ang="18900732" scaled="0"/>
          </a:gra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273;p34"/>
          <p:cNvSpPr txBox="1">
            <a:spLocks/>
          </p:cNvSpPr>
          <p:nvPr/>
        </p:nvSpPr>
        <p:spPr>
          <a:xfrm>
            <a:off x="6257159" y="4067903"/>
            <a:ext cx="1064108" cy="5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2400" dirty="0"/>
              <a:t>04.03</a:t>
            </a:r>
          </a:p>
        </p:txBody>
      </p:sp>
      <p:sp>
        <p:nvSpPr>
          <p:cNvPr id="35" name="Google Shape;273;p34"/>
          <p:cNvSpPr txBox="1">
            <a:spLocks/>
          </p:cNvSpPr>
          <p:nvPr/>
        </p:nvSpPr>
        <p:spPr>
          <a:xfrm>
            <a:off x="4408840" y="4054950"/>
            <a:ext cx="1014129" cy="5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2400" dirty="0"/>
              <a:t>30.03</a:t>
            </a:r>
          </a:p>
        </p:txBody>
      </p:sp>
      <p:sp>
        <p:nvSpPr>
          <p:cNvPr id="36" name="Google Shape;276;p34"/>
          <p:cNvSpPr txBox="1">
            <a:spLocks/>
          </p:cNvSpPr>
          <p:nvPr/>
        </p:nvSpPr>
        <p:spPr>
          <a:xfrm>
            <a:off x="6869737" y="3234505"/>
            <a:ext cx="2311709" cy="7584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Char char="●"/>
              <a:defRPr sz="18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b="1" i="1" dirty="0"/>
              <a:t>Swagger, AWS </a:t>
            </a:r>
            <a:r>
              <a:rPr lang="en-US" sz="1400" dirty="0"/>
              <a:t>storage</a:t>
            </a:r>
            <a:r>
              <a:rPr lang="en-US" sz="1400" b="1" i="1" dirty="0"/>
              <a:t>, Email Confirmation</a:t>
            </a:r>
          </a:p>
        </p:txBody>
      </p:sp>
      <p:sp>
        <p:nvSpPr>
          <p:cNvPr id="37" name="Google Shape;276;p34"/>
          <p:cNvSpPr txBox="1">
            <a:spLocks/>
          </p:cNvSpPr>
          <p:nvPr/>
        </p:nvSpPr>
        <p:spPr>
          <a:xfrm>
            <a:off x="6269548" y="1957732"/>
            <a:ext cx="1382846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Char char="●"/>
              <a:defRPr sz="18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b="1" i="1" dirty="0"/>
              <a:t>Filter</a:t>
            </a:r>
            <a:r>
              <a:rPr lang="en-US" sz="1400" dirty="0"/>
              <a:t> Songs &amp; Users</a:t>
            </a:r>
          </a:p>
        </p:txBody>
      </p:sp>
      <p:sp>
        <p:nvSpPr>
          <p:cNvPr id="38" name="Google Shape;279;p34">
            <a:extLst>
              <a:ext uri="{FF2B5EF4-FFF2-40B4-BE49-F238E27FC236}">
                <a16:creationId xmlns:a16="http://schemas.microsoft.com/office/drawing/2014/main" xmlns="" id="{1C6F60D8-BC3D-4C5F-9124-F88F2CD29569}"/>
              </a:ext>
            </a:extLst>
          </p:cNvPr>
          <p:cNvSpPr/>
          <p:nvPr/>
        </p:nvSpPr>
        <p:spPr>
          <a:xfrm>
            <a:off x="7766812" y="1768983"/>
            <a:ext cx="262800" cy="262800"/>
          </a:xfrm>
          <a:prstGeom prst="ellipse">
            <a:avLst/>
          </a:prstGeom>
          <a:gradFill>
            <a:gsLst>
              <a:gs pos="0">
                <a:schemeClr val="accent4"/>
              </a:gs>
              <a:gs pos="100000">
                <a:schemeClr val="accent5"/>
              </a:gs>
            </a:gsLst>
            <a:lin ang="18900732" scaled="0"/>
          </a:gra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9" name="Google Shape;281;p34">
            <a:extLst>
              <a:ext uri="{FF2B5EF4-FFF2-40B4-BE49-F238E27FC236}">
                <a16:creationId xmlns:a16="http://schemas.microsoft.com/office/drawing/2014/main" xmlns="" id="{DB42BF73-10C2-455E-AA99-7FDA58927B04}"/>
              </a:ext>
            </a:extLst>
          </p:cNvPr>
          <p:cNvCxnSpPr>
            <a:cxnSpLocks/>
          </p:cNvCxnSpPr>
          <p:nvPr/>
        </p:nvCxnSpPr>
        <p:spPr>
          <a:xfrm>
            <a:off x="7898212" y="2033392"/>
            <a:ext cx="0" cy="10863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" name="Google Shape;273;p34">
            <a:extLst>
              <a:ext uri="{FF2B5EF4-FFF2-40B4-BE49-F238E27FC236}">
                <a16:creationId xmlns:a16="http://schemas.microsoft.com/office/drawing/2014/main" xmlns="" id="{AD276804-F517-46D4-8FEB-49C11019D7A5}"/>
              </a:ext>
            </a:extLst>
          </p:cNvPr>
          <p:cNvSpPr txBox="1">
            <a:spLocks/>
          </p:cNvSpPr>
          <p:nvPr/>
        </p:nvSpPr>
        <p:spPr>
          <a:xfrm>
            <a:off x="7339706" y="1130806"/>
            <a:ext cx="1117011" cy="5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2400" dirty="0"/>
              <a:t>06.04</a:t>
            </a:r>
          </a:p>
        </p:txBody>
      </p:sp>
      <p:sp>
        <p:nvSpPr>
          <p:cNvPr id="41" name="Google Shape;276;p34">
            <a:extLst>
              <a:ext uri="{FF2B5EF4-FFF2-40B4-BE49-F238E27FC236}">
                <a16:creationId xmlns:a16="http://schemas.microsoft.com/office/drawing/2014/main" xmlns="" id="{C2FE74D6-A4EC-4516-8388-B60D80F58854}"/>
              </a:ext>
            </a:extLst>
          </p:cNvPr>
          <p:cNvSpPr txBox="1">
            <a:spLocks/>
          </p:cNvSpPr>
          <p:nvPr/>
        </p:nvSpPr>
        <p:spPr>
          <a:xfrm>
            <a:off x="7903960" y="2088803"/>
            <a:ext cx="1382846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Char char="●"/>
              <a:defRPr sz="18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dirty="0"/>
              <a:t>Presentation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879A8322-C194-494B-B5D0-FA21873C15EE}"/>
              </a:ext>
            </a:extLst>
          </p:cNvPr>
          <p:cNvSpPr txBox="1"/>
          <p:nvPr/>
        </p:nvSpPr>
        <p:spPr>
          <a:xfrm>
            <a:off x="3918210" y="379918"/>
            <a:ext cx="22084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18 days</a:t>
            </a:r>
          </a:p>
        </p:txBody>
      </p:sp>
      <p:sp>
        <p:nvSpPr>
          <p:cNvPr id="4" name="Left Brace 3">
            <a:extLst>
              <a:ext uri="{FF2B5EF4-FFF2-40B4-BE49-F238E27FC236}">
                <a16:creationId xmlns:a16="http://schemas.microsoft.com/office/drawing/2014/main" xmlns="" id="{D734DBD0-DC3C-4F16-9DCB-7AEDFA847F7E}"/>
              </a:ext>
            </a:extLst>
          </p:cNvPr>
          <p:cNvSpPr/>
          <p:nvPr/>
        </p:nvSpPr>
        <p:spPr>
          <a:xfrm rot="5400000">
            <a:off x="4757486" y="-1903016"/>
            <a:ext cx="316837" cy="5937282"/>
          </a:xfrm>
          <a:prstGeom prst="leftBrace">
            <a:avLst/>
          </a:prstGeom>
          <a:noFill/>
          <a:ln w="2857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Arrow: Notched Right 8">
            <a:extLst>
              <a:ext uri="{FF2B5EF4-FFF2-40B4-BE49-F238E27FC236}">
                <a16:creationId xmlns:a16="http://schemas.microsoft.com/office/drawing/2014/main" xmlns="" id="{B5A5CB10-C287-4331-9F2C-BADE4A6CC112}"/>
              </a:ext>
            </a:extLst>
          </p:cNvPr>
          <p:cNvSpPr/>
          <p:nvPr/>
        </p:nvSpPr>
        <p:spPr>
          <a:xfrm rot="5400000">
            <a:off x="8156883" y="676764"/>
            <a:ext cx="414676" cy="394688"/>
          </a:xfrm>
          <a:prstGeom prst="notchedRightArrow">
            <a:avLst>
              <a:gd name="adj1" fmla="val 53510"/>
              <a:gd name="adj2" fmla="val 50000"/>
            </a:avLst>
          </a:prstGeom>
          <a:gradFill>
            <a:gsLst>
              <a:gs pos="0">
                <a:srgbClr val="C00000"/>
              </a:gs>
              <a:gs pos="100000">
                <a:srgbClr val="D13333"/>
              </a:gs>
            </a:gsLst>
          </a:gra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AC7F2FBE-D328-4B4D-8E57-26D7D29A6633}"/>
              </a:ext>
            </a:extLst>
          </p:cNvPr>
          <p:cNvSpPr txBox="1"/>
          <p:nvPr/>
        </p:nvSpPr>
        <p:spPr>
          <a:xfrm>
            <a:off x="8016798" y="186523"/>
            <a:ext cx="69484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FF0000"/>
                </a:solidFill>
              </a:rPr>
              <a:t>You are here!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341;p37">
            <a:extLst>
              <a:ext uri="{FF2B5EF4-FFF2-40B4-BE49-F238E27FC236}">
                <a16:creationId xmlns:a16="http://schemas.microsoft.com/office/drawing/2014/main" xmlns="" id="{2F2F672B-3DF6-4F0E-97F5-6F9467A1EED9}"/>
              </a:ext>
            </a:extLst>
          </p:cNvPr>
          <p:cNvSpPr/>
          <p:nvPr/>
        </p:nvSpPr>
        <p:spPr>
          <a:xfrm>
            <a:off x="6902770" y="2983163"/>
            <a:ext cx="2055600" cy="2055600"/>
          </a:xfrm>
          <a:prstGeom prst="donut">
            <a:avLst>
              <a:gd name="adj" fmla="val 7693"/>
            </a:avLst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18900732" scaled="0"/>
          </a:gradFill>
          <a:ln>
            <a:noFill/>
          </a:ln>
          <a:effectLst>
            <a:outerShdw blurRad="85725" dist="85725" dir="51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" name="Google Shape;337;p37"/>
          <p:cNvSpPr txBox="1">
            <a:spLocks noGrp="1"/>
          </p:cNvSpPr>
          <p:nvPr>
            <p:ph type="subTitle" idx="1"/>
          </p:nvPr>
        </p:nvSpPr>
        <p:spPr>
          <a:xfrm>
            <a:off x="866150" y="1526225"/>
            <a:ext cx="3253200" cy="61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Main resources</a:t>
            </a:r>
            <a:endParaRPr dirty="0"/>
          </a:p>
        </p:txBody>
      </p:sp>
      <p:sp>
        <p:nvSpPr>
          <p:cNvPr id="338" name="Google Shape;338;p37"/>
          <p:cNvSpPr txBox="1">
            <a:spLocks noGrp="1"/>
          </p:cNvSpPr>
          <p:nvPr>
            <p:ph type="body" idx="2"/>
          </p:nvPr>
        </p:nvSpPr>
        <p:spPr>
          <a:xfrm>
            <a:off x="185630" y="2144850"/>
            <a:ext cx="3933720" cy="28465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-US" dirty="0">
                <a:solidFill>
                  <a:srgbClr val="FFFF00"/>
                </a:solidFill>
              </a:rPr>
              <a:t>User - 11 endpoints </a:t>
            </a:r>
          </a:p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>
                <a:solidFill>
                  <a:srgbClr val="FFFF00"/>
                </a:solidFill>
              </a:rPr>
              <a:t>register, verify token, login, follow, filter</a:t>
            </a:r>
          </a:p>
          <a:p>
            <a:pPr marL="457200" lvl="0" indent="-317500" algn="l" rtl="0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-US" dirty="0">
                <a:solidFill>
                  <a:srgbClr val="00B050"/>
                </a:solidFill>
              </a:rPr>
              <a:t>Song - 8 endpoints</a:t>
            </a:r>
          </a:p>
          <a:p>
            <a:pPr marL="139700" lvl="0" indent="0" algn="l" rtl="0">
              <a:spcAft>
                <a:spcPts val="0"/>
              </a:spcAft>
              <a:buSzPts val="1400"/>
              <a:buNone/>
            </a:pPr>
            <a:r>
              <a:rPr lang="en-US" dirty="0">
                <a:solidFill>
                  <a:srgbClr val="00B050"/>
                </a:solidFill>
              </a:rPr>
              <a:t>upload, download, get by user/playlist, set like/dislike</a:t>
            </a:r>
          </a:p>
          <a:p>
            <a:pPr marL="457200" lvl="0" indent="-317500" algn="l" rtl="0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-US" dirty="0">
                <a:solidFill>
                  <a:srgbClr val="FFFF00"/>
                </a:solidFill>
              </a:rPr>
              <a:t>Playlist – 7 endpoints</a:t>
            </a:r>
          </a:p>
          <a:p>
            <a:pPr marL="139700" lvl="0" indent="0" algn="l" rtl="0"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lang="en-US" dirty="0">
                <a:solidFill>
                  <a:srgbClr val="FFFF00"/>
                </a:solidFill>
              </a:rPr>
              <a:t>create, add song, get by user</a:t>
            </a:r>
          </a:p>
          <a:p>
            <a:pPr marL="457200" lvl="0" indent="-317500" algn="l" rtl="0">
              <a:spcBef>
                <a:spcPts val="1200"/>
              </a:spcBef>
              <a:buClr>
                <a:schemeClr val="lt1"/>
              </a:buClr>
              <a:buSzPts val="1400"/>
              <a:buChar char="●"/>
            </a:pPr>
            <a:r>
              <a:rPr lang="en-US" dirty="0">
                <a:solidFill>
                  <a:srgbClr val="00B050"/>
                </a:solidFill>
              </a:rPr>
              <a:t>Comment – 6 endpoints</a:t>
            </a:r>
          </a:p>
          <a:p>
            <a:pPr marL="139700" lvl="0" indent="0" algn="l" rtl="0">
              <a:spcAft>
                <a:spcPts val="1000"/>
              </a:spcAft>
              <a:buClr>
                <a:schemeClr val="lt1"/>
              </a:buClr>
              <a:buSzPts val="1400"/>
              <a:buNone/>
            </a:pPr>
            <a:r>
              <a:rPr lang="en-US" dirty="0">
                <a:solidFill>
                  <a:srgbClr val="00B050"/>
                </a:solidFill>
              </a:rPr>
              <a:t>post, get by song/user, set like/dislike</a:t>
            </a:r>
          </a:p>
        </p:txBody>
      </p:sp>
      <p:sp>
        <p:nvSpPr>
          <p:cNvPr id="339" name="Google Shape;339;p37"/>
          <p:cNvSpPr txBox="1">
            <a:spLocks noGrp="1"/>
          </p:cNvSpPr>
          <p:nvPr>
            <p:ph type="title"/>
          </p:nvPr>
        </p:nvSpPr>
        <p:spPr>
          <a:xfrm>
            <a:off x="360063" y="226321"/>
            <a:ext cx="4135173" cy="127901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Key functionality and Division of labor</a:t>
            </a:r>
            <a:endParaRPr sz="3200" dirty="0"/>
          </a:p>
        </p:txBody>
      </p:sp>
      <p:sp>
        <p:nvSpPr>
          <p:cNvPr id="341" name="Google Shape;341;p37"/>
          <p:cNvSpPr/>
          <p:nvPr/>
        </p:nvSpPr>
        <p:spPr>
          <a:xfrm>
            <a:off x="7010537" y="1344706"/>
            <a:ext cx="2055600" cy="2055600"/>
          </a:xfrm>
          <a:prstGeom prst="donut">
            <a:avLst>
              <a:gd name="adj" fmla="val 7693"/>
            </a:avLst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18900732" scaled="0"/>
          </a:gradFill>
          <a:ln>
            <a:noFill/>
          </a:ln>
          <a:effectLst>
            <a:outerShdw blurRad="85725" dist="85725" dir="51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341;p37">
            <a:extLst>
              <a:ext uri="{FF2B5EF4-FFF2-40B4-BE49-F238E27FC236}">
                <a16:creationId xmlns:a16="http://schemas.microsoft.com/office/drawing/2014/main" xmlns="" id="{2DD86C9C-D9D5-468B-9B3F-6AF4DE26F231}"/>
              </a:ext>
            </a:extLst>
          </p:cNvPr>
          <p:cNvSpPr/>
          <p:nvPr/>
        </p:nvSpPr>
        <p:spPr>
          <a:xfrm>
            <a:off x="5243552" y="3003810"/>
            <a:ext cx="2055600" cy="2055600"/>
          </a:xfrm>
          <a:prstGeom prst="donut">
            <a:avLst>
              <a:gd name="adj" fmla="val 7693"/>
            </a:avLst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18900732" scaled="0"/>
          </a:gradFill>
          <a:ln>
            <a:noFill/>
          </a:ln>
          <a:effectLst>
            <a:outerShdw blurRad="85725" dist="85725" dir="51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336;p37">
            <a:extLst>
              <a:ext uri="{FF2B5EF4-FFF2-40B4-BE49-F238E27FC236}">
                <a16:creationId xmlns:a16="http://schemas.microsoft.com/office/drawing/2014/main" xmlns="" id="{02A347CD-BFD0-4655-ADCC-F1C26A6B2552}"/>
              </a:ext>
            </a:extLst>
          </p:cNvPr>
          <p:cNvSpPr/>
          <p:nvPr/>
        </p:nvSpPr>
        <p:spPr>
          <a:xfrm>
            <a:off x="6640550" y="944688"/>
            <a:ext cx="1148918" cy="496116"/>
          </a:xfrm>
          <a:prstGeom prst="rect">
            <a:avLst/>
          </a:prstGeom>
          <a:noFill/>
          <a:ln>
            <a:noFill/>
          </a:ln>
          <a:effectLst>
            <a:outerShdw blurRad="57150" dist="28575" dir="19140000" algn="bl" rotWithShape="0">
              <a:srgbClr val="000000">
                <a:alpha val="21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00B050"/>
                </a:solidFill>
              </a:rPr>
              <a:t>Vladimir</a:t>
            </a:r>
            <a:endParaRPr b="1" dirty="0">
              <a:solidFill>
                <a:srgbClr val="00B050"/>
              </a:solidFill>
            </a:endParaRPr>
          </a:p>
        </p:txBody>
      </p:sp>
      <p:sp>
        <p:nvSpPr>
          <p:cNvPr id="336" name="Google Shape;336;p37"/>
          <p:cNvSpPr/>
          <p:nvPr/>
        </p:nvSpPr>
        <p:spPr>
          <a:xfrm>
            <a:off x="4619267" y="2659654"/>
            <a:ext cx="1449992" cy="496116"/>
          </a:xfrm>
          <a:prstGeom prst="rect">
            <a:avLst/>
          </a:prstGeom>
          <a:noFill/>
          <a:ln>
            <a:noFill/>
          </a:ln>
          <a:effectLst>
            <a:outerShdw blurRad="57150" dist="28575" dir="19140000" algn="bl" rotWithShape="0">
              <a:srgbClr val="000000">
                <a:alpha val="21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FFFF00"/>
                </a:solidFill>
              </a:rPr>
              <a:t>Alexander</a:t>
            </a:r>
            <a:endParaRPr b="1" dirty="0">
              <a:solidFill>
                <a:srgbClr val="FFFF00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14E19774-FC1D-4607-B832-5384190958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4208" t="-1701" r="1037" b="32427"/>
          <a:stretch/>
        </p:blipFill>
        <p:spPr>
          <a:xfrm>
            <a:off x="5130470" y="2983163"/>
            <a:ext cx="2178508" cy="2155664"/>
          </a:xfrm>
          <a:prstGeom prst="ellipse">
            <a:avLst/>
          </a:prstGeom>
        </p:spPr>
      </p:pic>
      <p:sp>
        <p:nvSpPr>
          <p:cNvPr id="15" name="Google Shape;258;p32">
            <a:extLst>
              <a:ext uri="{FF2B5EF4-FFF2-40B4-BE49-F238E27FC236}">
                <a16:creationId xmlns:a16="http://schemas.microsoft.com/office/drawing/2014/main" xmlns="" id="{7909B621-AACC-4C56-B255-59FD173845C7}"/>
              </a:ext>
            </a:extLst>
          </p:cNvPr>
          <p:cNvSpPr/>
          <p:nvPr/>
        </p:nvSpPr>
        <p:spPr>
          <a:xfrm rot="5729734">
            <a:off x="5125143" y="2942891"/>
            <a:ext cx="2204426" cy="2204426"/>
          </a:xfrm>
          <a:prstGeom prst="donut">
            <a:avLst>
              <a:gd name="adj" fmla="val 9002"/>
            </a:avLst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18900732" scaled="0"/>
          </a:gradFill>
          <a:ln>
            <a:noFill/>
          </a:ln>
          <a:effectLst>
            <a:outerShdw blurRad="85725" dist="85725" dir="51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" name="Picture 15" descr="A picture containing building, outdoor, street, person&#10;&#10;Description automatically generated">
            <a:extLst>
              <a:ext uri="{FF2B5EF4-FFF2-40B4-BE49-F238E27FC236}">
                <a16:creationId xmlns:a16="http://schemas.microsoft.com/office/drawing/2014/main" xmlns="" id="{15B9CDBE-B68F-44EC-AE1D-F063FF671AC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350" t="15490" r="24350" b="11210"/>
          <a:stretch/>
        </p:blipFill>
        <p:spPr>
          <a:xfrm>
            <a:off x="6897061" y="1320342"/>
            <a:ext cx="2360173" cy="2248149"/>
          </a:xfrm>
          <a:prstGeom prst="ellipse">
            <a:avLst/>
          </a:prstGeom>
        </p:spPr>
      </p:pic>
      <p:sp>
        <p:nvSpPr>
          <p:cNvPr id="17" name="Google Shape;258;p32">
            <a:extLst>
              <a:ext uri="{FF2B5EF4-FFF2-40B4-BE49-F238E27FC236}">
                <a16:creationId xmlns:a16="http://schemas.microsoft.com/office/drawing/2014/main" xmlns="" id="{52305F7D-D1B1-46A3-84F5-BC999A9B4B35}"/>
              </a:ext>
            </a:extLst>
          </p:cNvPr>
          <p:cNvSpPr/>
          <p:nvPr/>
        </p:nvSpPr>
        <p:spPr>
          <a:xfrm rot="5729734">
            <a:off x="6903625" y="1240157"/>
            <a:ext cx="2360796" cy="2360796"/>
          </a:xfrm>
          <a:prstGeom prst="donut">
            <a:avLst>
              <a:gd name="adj" fmla="val 9002"/>
            </a:avLst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18900732" scaled="0"/>
          </a:gradFill>
          <a:ln>
            <a:noFill/>
          </a:ln>
          <a:effectLst>
            <a:outerShdw blurRad="85725" dist="85725" dir="51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0902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0563" y="0"/>
            <a:ext cx="5825169" cy="5143500"/>
          </a:xfrm>
          <a:prstGeom prst="rect">
            <a:avLst/>
          </a:prstGeom>
        </p:spPr>
      </p:pic>
      <p:sp>
        <p:nvSpPr>
          <p:cNvPr id="7" name="Google Shape;254;p32"/>
          <p:cNvSpPr txBox="1">
            <a:spLocks noGrp="1"/>
          </p:cNvSpPr>
          <p:nvPr>
            <p:ph type="title"/>
          </p:nvPr>
        </p:nvSpPr>
        <p:spPr>
          <a:xfrm>
            <a:off x="72900" y="265452"/>
            <a:ext cx="1932474" cy="89896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solidFill>
                  <a:schemeClr val="tx2"/>
                </a:solidFill>
              </a:rPr>
              <a:t>Database</a:t>
            </a:r>
            <a:br>
              <a:rPr lang="en-US" sz="3000" dirty="0">
                <a:solidFill>
                  <a:schemeClr val="tx2"/>
                </a:solidFill>
              </a:rPr>
            </a:br>
            <a:r>
              <a:rPr lang="en-US" sz="3000" dirty="0">
                <a:solidFill>
                  <a:schemeClr val="tx2"/>
                </a:solidFill>
              </a:rPr>
              <a:t>diagram</a:t>
            </a:r>
            <a:endParaRPr sz="3000" dirty="0">
              <a:solidFill>
                <a:schemeClr val="tx2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764A2BDB-0605-4115-B3D4-730B891DDEE3}"/>
              </a:ext>
            </a:extLst>
          </p:cNvPr>
          <p:cNvSpPr/>
          <p:nvPr/>
        </p:nvSpPr>
        <p:spPr>
          <a:xfrm>
            <a:off x="1870363" y="90055"/>
            <a:ext cx="6677891" cy="5053445"/>
          </a:xfrm>
          <a:prstGeom prst="rect">
            <a:avLst/>
          </a:prstGeom>
          <a:solidFill>
            <a:srgbClr val="2B2B2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254;p32"/>
          <p:cNvSpPr txBox="1">
            <a:spLocks noGrp="1"/>
          </p:cNvSpPr>
          <p:nvPr>
            <p:ph type="title"/>
          </p:nvPr>
        </p:nvSpPr>
        <p:spPr>
          <a:xfrm>
            <a:off x="72900" y="265452"/>
            <a:ext cx="1932474" cy="89896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solidFill>
                  <a:schemeClr val="tx2"/>
                </a:solidFill>
              </a:rPr>
              <a:t>Class</a:t>
            </a:r>
            <a:br>
              <a:rPr lang="en-US" sz="3000" dirty="0">
                <a:solidFill>
                  <a:schemeClr val="tx2"/>
                </a:solidFill>
              </a:rPr>
            </a:br>
            <a:r>
              <a:rPr lang="en-US" sz="3000" dirty="0">
                <a:solidFill>
                  <a:schemeClr val="tx2"/>
                </a:solidFill>
              </a:rPr>
              <a:t>diagram</a:t>
            </a:r>
            <a:endParaRPr sz="3000" dirty="0">
              <a:solidFill>
                <a:schemeClr val="tx2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0AF005BC-401D-4E45-B6BD-94A0215880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2609" y="321190"/>
            <a:ext cx="6122070" cy="18556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2B64EA39-6F43-42D2-895D-16AB9D4095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3957" y="2786902"/>
            <a:ext cx="2344510" cy="21626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D14D4145-570D-414F-B19A-B2A9ADBCA5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39505" y="2966677"/>
            <a:ext cx="3162239" cy="1911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8108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6066CD5D-483A-48BC-9450-83C64B9D8D03}"/>
              </a:ext>
            </a:extLst>
          </p:cNvPr>
          <p:cNvSpPr/>
          <p:nvPr/>
        </p:nvSpPr>
        <p:spPr>
          <a:xfrm>
            <a:off x="1870363" y="90055"/>
            <a:ext cx="6677891" cy="5053445"/>
          </a:xfrm>
          <a:prstGeom prst="rect">
            <a:avLst/>
          </a:prstGeom>
          <a:solidFill>
            <a:srgbClr val="2B2B2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254;p32"/>
          <p:cNvSpPr txBox="1">
            <a:spLocks noGrp="1"/>
          </p:cNvSpPr>
          <p:nvPr>
            <p:ph type="title"/>
          </p:nvPr>
        </p:nvSpPr>
        <p:spPr>
          <a:xfrm>
            <a:off x="72900" y="265452"/>
            <a:ext cx="1932474" cy="89896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solidFill>
                  <a:schemeClr val="tx2"/>
                </a:solidFill>
              </a:rPr>
              <a:t>Class</a:t>
            </a:r>
            <a:br>
              <a:rPr lang="en-US" sz="3000" dirty="0">
                <a:solidFill>
                  <a:schemeClr val="tx2"/>
                </a:solidFill>
              </a:rPr>
            </a:br>
            <a:r>
              <a:rPr lang="en-US" sz="3000" dirty="0">
                <a:solidFill>
                  <a:schemeClr val="tx2"/>
                </a:solidFill>
              </a:rPr>
              <a:t>diagram</a:t>
            </a:r>
            <a:endParaRPr sz="3000" dirty="0">
              <a:solidFill>
                <a:schemeClr val="tx2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71023663-5188-4F60-9D60-5FE21E33F1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1146" y="167553"/>
            <a:ext cx="4480220" cy="17469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FE28239E-70E2-4589-B5A2-3E45739CF5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6915" y="2326914"/>
            <a:ext cx="2342708" cy="240419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FD41304D-ABA9-4008-9A47-25934C3A8E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1469" y="2706547"/>
            <a:ext cx="2080943" cy="183431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590EF6C0-BCBB-4694-9198-ECEA123484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20444" y="265452"/>
            <a:ext cx="2427810" cy="994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2072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45"/>
          <p:cNvSpPr txBox="1">
            <a:spLocks noGrp="1"/>
          </p:cNvSpPr>
          <p:nvPr>
            <p:ph type="title"/>
          </p:nvPr>
        </p:nvSpPr>
        <p:spPr>
          <a:xfrm>
            <a:off x="3514793" y="0"/>
            <a:ext cx="5489400" cy="409080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A Picture Is Worth a Thousand Words</a:t>
            </a:r>
            <a:endParaRPr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Music Festival Marketing Plan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293A4E"/>
      </a:accent1>
      <a:accent2>
        <a:srgbClr val="FF74D2"/>
      </a:accent2>
      <a:accent3>
        <a:srgbClr val="FFFF56"/>
      </a:accent3>
      <a:accent4>
        <a:srgbClr val="316DC5"/>
      </a:accent4>
      <a:accent5>
        <a:srgbClr val="29FFF4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706</TotalTime>
  <Words>168</Words>
  <Application>Microsoft Office PowerPoint</Application>
  <PresentationFormat>On-screen Show (16:9)</PresentationFormat>
  <Paragraphs>49</Paragraphs>
  <Slides>13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Righteous</vt:lpstr>
      <vt:lpstr>Poppins</vt:lpstr>
      <vt:lpstr>Music Festival Marketing Plan by Slidesgo</vt:lpstr>
      <vt:lpstr>SoundCloud</vt:lpstr>
      <vt:lpstr>Team</vt:lpstr>
      <vt:lpstr>Powered by</vt:lpstr>
      <vt:lpstr>Project Development Stages</vt:lpstr>
      <vt:lpstr>Key functionality and Division of labor</vt:lpstr>
      <vt:lpstr>Database diagram</vt:lpstr>
      <vt:lpstr>Class diagram</vt:lpstr>
      <vt:lpstr>Class diagram</vt:lpstr>
      <vt:lpstr>A Picture Is Worth a Thousand Words</vt:lpstr>
      <vt:lpstr>PowerPoint Presentation</vt:lpstr>
      <vt:lpstr>$0,0</vt:lpstr>
      <vt:lpstr>Project Demonstration</vt:lpstr>
      <vt:lpstr>Thanks!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SoundCloud</dc:title>
  <cp:lastModifiedBy>Alexander Ivanov</cp:lastModifiedBy>
  <cp:revision>52</cp:revision>
  <dcterms:modified xsi:type="dcterms:W3CDTF">2021-04-05T22:02:06Z</dcterms:modified>
</cp:coreProperties>
</file>